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45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52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>
        <p:scale>
          <a:sx n="71" d="100"/>
          <a:sy n="71" d="100"/>
        </p:scale>
        <p:origin x="-612" y="-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5923" y="3307356"/>
            <a:ext cx="9489573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5923" y="4777380"/>
            <a:ext cx="9489573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45924" y="1807361"/>
            <a:ext cx="949744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79415" y="675723"/>
            <a:ext cx="1963949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45923" y="675724"/>
            <a:ext cx="7290076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4" y="3308581"/>
            <a:ext cx="9489571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5924" y="4777381"/>
            <a:ext cx="9489571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4" y="675725"/>
            <a:ext cx="949744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5924" y="1809750"/>
            <a:ext cx="4628369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708" y="1809749"/>
            <a:ext cx="4625656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7192" y="1812927"/>
            <a:ext cx="419709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5924" y="2389190"/>
            <a:ext cx="4628369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56088" y="1812927"/>
            <a:ext cx="418998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7" y="2389190"/>
            <a:ext cx="462836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3" y="446088"/>
            <a:ext cx="3547533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6873" y="446088"/>
            <a:ext cx="5706492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5923" y="1631950"/>
            <a:ext cx="3547533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4" y="1387058"/>
            <a:ext cx="4641849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5924" y="2500312"/>
            <a:ext cx="4641849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6291682" y="993076"/>
            <a:ext cx="2462851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6502400" y="1600200"/>
            <a:ext cx="4572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12" y="-16"/>
            <a:ext cx="12336461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5923" y="675725"/>
            <a:ext cx="9500151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5924" y="1807361"/>
            <a:ext cx="9500149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3125" y="595181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74594" y="5951811"/>
            <a:ext cx="7008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3545" y="5951811"/>
            <a:ext cx="81104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47" r:id="rId2"/>
    <p:sldLayoutId id="2147483948" r:id="rId3"/>
    <p:sldLayoutId id="2147483949" r:id="rId4"/>
    <p:sldLayoutId id="2147483950" r:id="rId5"/>
    <p:sldLayoutId id="2147483951" r:id="rId6"/>
    <p:sldLayoutId id="2147483952" r:id="rId7"/>
    <p:sldLayoutId id="2147483953" r:id="rId8"/>
    <p:sldLayoutId id="2147483954" r:id="rId9"/>
    <p:sldLayoutId id="2147483955" r:id="rId10"/>
    <p:sldLayoutId id="2147483956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33000">
              <a:srgbClr val="0952AB"/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159021"/>
            <a:ext cx="7073152" cy="60016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4800" b="1" cap="none" spc="0" smtClean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  <a:p>
            <a:pPr algn="ctr"/>
            <a:r>
              <a:rPr lang="en-US" sz="4800" b="1" cap="none" spc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PLEASE </a:t>
            </a:r>
            <a:r>
              <a:rPr lang="en-US" sz="48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PUT </a:t>
            </a:r>
          </a:p>
          <a:p>
            <a:pPr algn="ctr"/>
            <a:endParaRPr lang="en-US" sz="4800" b="1" dirty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FF0000"/>
              </a:solidFill>
            </a:endParaRPr>
          </a:p>
          <a:p>
            <a:pPr algn="ctr"/>
            <a:r>
              <a:rPr lang="en-US" sz="48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YOUR </a:t>
            </a:r>
            <a:endParaRPr lang="en-US" sz="4800" b="1" dirty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FF0000"/>
              </a:solidFill>
            </a:endParaRPr>
          </a:p>
          <a:p>
            <a:pPr algn="ctr"/>
            <a:r>
              <a:rPr lang="en-US" sz="48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</a:rPr>
              <a:t>ADVERTISEMENTS</a:t>
            </a:r>
          </a:p>
          <a:p>
            <a:pPr algn="ctr"/>
            <a:r>
              <a:rPr lang="en-US" sz="48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 </a:t>
            </a:r>
            <a:endParaRPr lang="en-US" sz="4800" b="1" dirty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FF0000"/>
              </a:solidFill>
            </a:endParaRPr>
          </a:p>
          <a:p>
            <a:pPr algn="ctr"/>
            <a:r>
              <a:rPr lang="en-US" sz="48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FOR GLOBAL </a:t>
            </a:r>
            <a:endParaRPr lang="en-US" sz="4800" b="1" dirty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FF0000"/>
              </a:solidFill>
            </a:endParaRPr>
          </a:p>
          <a:p>
            <a:pPr algn="ctr"/>
            <a:r>
              <a:rPr lang="en-US" sz="48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AUDIENCE</a:t>
            </a:r>
            <a:endParaRPr lang="en-US" sz="4800" b="1" cap="none" spc="0" dirty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pic>
        <p:nvPicPr>
          <p:cNvPr id="7" name="Picture 2" descr="C:\Users\admin\Desktop\social-wor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7660" y="0"/>
            <a:ext cx="5374340" cy="5056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ubtitle 1"/>
          <p:cNvSpPr txBox="1">
            <a:spLocks/>
          </p:cNvSpPr>
          <p:nvPr/>
        </p:nvSpPr>
        <p:spPr>
          <a:xfrm>
            <a:off x="1828800" y="3556001"/>
            <a:ext cx="8534400" cy="1473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2664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TM02455596[[fn=Spring]]</Template>
  <TotalTime>45</TotalTime>
  <Words>8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Spring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swaroop pd</dc:creator>
  <cp:lastModifiedBy>admin</cp:lastModifiedBy>
  <cp:revision>9</cp:revision>
  <dcterms:created xsi:type="dcterms:W3CDTF">2015-02-06T06:37:59Z</dcterms:created>
  <dcterms:modified xsi:type="dcterms:W3CDTF">2015-11-02T05:43:28Z</dcterms:modified>
</cp:coreProperties>
</file>