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7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3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8208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4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736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18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68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6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5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6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3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9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5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4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8B5E8-F40B-4B49-806F-6447E3466180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2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0A31B5-8B52-4C59-8364-2BB57DA22F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Capacity Building Activities </a:t>
            </a:r>
            <a:br>
              <a:rPr lang="en-US" dirty="0"/>
            </a:br>
            <a:r>
              <a:rPr lang="en-US" dirty="0"/>
              <a:t>2016-2018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1A94473-ABC5-41C9-8A64-75BAA37A7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8287" y="4551948"/>
            <a:ext cx="7744288" cy="1655762"/>
          </a:xfrm>
        </p:spPr>
        <p:txBody>
          <a:bodyPr/>
          <a:lstStyle/>
          <a:p>
            <a:r>
              <a:rPr lang="en-US" dirty="0"/>
              <a:t>Darla Spence Coffey, Chair</a:t>
            </a:r>
          </a:p>
          <a:p>
            <a:r>
              <a:rPr lang="en-US" dirty="0"/>
              <a:t>Vimla Nadkarni, Co-Chair</a:t>
            </a:r>
          </a:p>
        </p:txBody>
      </p:sp>
    </p:spTree>
    <p:extLst>
      <p:ext uri="{BB962C8B-B14F-4D97-AF65-F5344CB8AC3E}">
        <p14:creationId xmlns:p14="http://schemas.microsoft.com/office/powerpoint/2010/main" val="148845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594D54-40FF-4AC2-A046-B30B1BB1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/>
              <a:t>Regional Resource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5D8530-0CEC-44DF-BEBA-5C81AFE7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926454"/>
            <a:ext cx="5120113" cy="4305670"/>
          </a:xfrm>
        </p:spPr>
        <p:txBody>
          <a:bodyPr>
            <a:normAutofit lnSpcReduction="10000"/>
          </a:bodyPr>
          <a:lstStyle/>
          <a:p>
            <a:endParaRPr lang="en-US" sz="1800" dirty="0"/>
          </a:p>
          <a:p>
            <a:r>
              <a:rPr lang="en-US" sz="1800" dirty="0"/>
              <a:t> In March 2016 the first IASSW RRC was launched in the China Social Work Research Centre, a collaboration between Peking and Hong Kong Polytechnic Universities. </a:t>
            </a:r>
          </a:p>
          <a:p>
            <a:r>
              <a:rPr lang="en-US" sz="1800" dirty="0"/>
              <a:t> In March 2017, the second IASSW RRC was launched in New Zealand, a collaboration between Massey University (lead), </a:t>
            </a:r>
            <a:r>
              <a:rPr lang="en-US" sz="1800" dirty="0" err="1"/>
              <a:t>Whitireia</a:t>
            </a:r>
            <a:r>
              <a:rPr lang="en-US" sz="1800" dirty="0"/>
              <a:t> New Zealand, </a:t>
            </a:r>
            <a:r>
              <a:rPr lang="en-US" sz="1800" dirty="0" err="1"/>
              <a:t>Te</a:t>
            </a:r>
            <a:r>
              <a:rPr lang="en-US" sz="1800" dirty="0"/>
              <a:t> Wananga o Aotearoa, Western Sydney University, and the University of the South Pacific</a:t>
            </a:r>
          </a:p>
          <a:p>
            <a:r>
              <a:rPr lang="en-US" sz="1800" dirty="0"/>
              <a:t>The committee is preparing a call for applications for a third RRC that will be released this fall.</a:t>
            </a:r>
          </a:p>
          <a:p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50BBCD9-1943-4146-8C8F-6FE5E76593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7" r="1" b="1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8914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36840D-DA7A-4C77-A59B-0DAB39734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>
            <a:normAutofit/>
          </a:bodyPr>
          <a:lstStyle/>
          <a:p>
            <a:r>
              <a:rPr lang="en-US" sz="4000" dirty="0"/>
              <a:t>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AF7040-85BE-4D1C-A935-27D3F753F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515" y="2121762"/>
            <a:ext cx="6204984" cy="3626917"/>
          </a:xfrm>
        </p:spPr>
        <p:txBody>
          <a:bodyPr>
            <a:normAutofit/>
          </a:bodyPr>
          <a:lstStyle/>
          <a:p>
            <a:r>
              <a:rPr lang="en-US" sz="2400" dirty="0"/>
              <a:t>Held contingent to Board meeting locations</a:t>
            </a:r>
          </a:p>
          <a:p>
            <a:r>
              <a:rPr lang="en-US" sz="2400" dirty="0"/>
              <a:t>Nairobi, January 2017: </a:t>
            </a:r>
            <a:r>
              <a:rPr lang="en-US" sz="2400" i="1" dirty="0"/>
              <a:t>Intersecting social work ethics in academic writing, training and field supervision for ethical social work practice</a:t>
            </a:r>
          </a:p>
          <a:p>
            <a:r>
              <a:rPr lang="en-US" sz="2400" dirty="0"/>
              <a:t>Zagreb, January 2018: </a:t>
            </a:r>
            <a:r>
              <a:rPr lang="en-US" sz="2400" i="1" dirty="0"/>
              <a:t>Social Work Education and Practice – Dance on Wire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5EB3DC-B7A0-4137-966D-EAF7E80EDA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1" b="9322"/>
          <a:stretch/>
        </p:blipFill>
        <p:spPr>
          <a:xfrm>
            <a:off x="7963271" y="168676"/>
            <a:ext cx="3953076" cy="27700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8695F95-72AA-40EC-A93C-92343B904C2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66" r="15527" b="-3"/>
          <a:stretch/>
        </p:blipFill>
        <p:spPr>
          <a:xfrm>
            <a:off x="7963271" y="3045041"/>
            <a:ext cx="3873623" cy="360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5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3EC5AB-0324-45D8-94AF-093BE9C47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dirty="0"/>
              <a:t>Supporting social work education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8850AA-9EA6-4ABA-AE38-1DB2B5E39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 fontScale="85000" lnSpcReduction="10000"/>
          </a:bodyPr>
          <a:lstStyle/>
          <a:p>
            <a:r>
              <a:rPr lang="en-US" sz="2000" dirty="0"/>
              <a:t>Completed the 3-year commitment to provide support for SW education in Vietnam.  </a:t>
            </a:r>
          </a:p>
          <a:p>
            <a:pPr lvl="1"/>
            <a:r>
              <a:rPr lang="en-US" sz="2000" dirty="0"/>
              <a:t>Conferences held in Hanoi and Ho Chi Minh City 2015, 2016, and 2017</a:t>
            </a:r>
          </a:p>
          <a:p>
            <a:pPr marL="342900" lvl="1" indent="-342900"/>
            <a:endParaRPr lang="en-US" sz="2100" dirty="0"/>
          </a:p>
          <a:p>
            <a:pPr marL="342900" lvl="1" indent="-342900"/>
            <a:r>
              <a:rPr lang="en-US" sz="2100" dirty="0"/>
              <a:t>Exploring additional opportunities for funding for future activities</a:t>
            </a:r>
          </a:p>
          <a:p>
            <a:endParaRPr lang="en-US" sz="2000" b="1" dirty="0"/>
          </a:p>
          <a:p>
            <a:r>
              <a:rPr lang="en-US" sz="2000" dirty="0"/>
              <a:t>The Fourth Conference on Advancement of Social Work in Post-Soviet Countries: Achievements and Challenges of Social Work Education Baku, Azerbaijan: April 26-27, 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155E157-186B-49AB-A817-F245F44DD3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296" y="3213718"/>
            <a:ext cx="1814912" cy="108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295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216</Words>
  <Application>Microsoft Office PowerPoint</Application>
  <PresentationFormat>Custom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Facet</vt:lpstr>
      <vt:lpstr>Capacity Building Activities  2016-2018</vt:lpstr>
      <vt:lpstr>Regional Resource Centers</vt:lpstr>
      <vt:lpstr>Workshops</vt:lpstr>
      <vt:lpstr>Supporting social work education development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Building Activities  2016-2018</dc:title>
  <dc:creator>Darla Coffey</dc:creator>
  <cp:lastModifiedBy>user</cp:lastModifiedBy>
  <cp:revision>4</cp:revision>
  <dcterms:created xsi:type="dcterms:W3CDTF">2018-06-25T15:12:04Z</dcterms:created>
  <dcterms:modified xsi:type="dcterms:W3CDTF">2018-06-26T12:26:06Z</dcterms:modified>
</cp:coreProperties>
</file>