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81" d="100"/>
          <a:sy n="81" d="100"/>
        </p:scale>
        <p:origin x="-34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0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372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64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51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22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717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31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0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4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9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91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176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22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1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73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8B96A-7825-439F-B4EC-926A5473D5FC}" type="datetimeFigureOut">
              <a:rPr lang="en-CA" smtClean="0"/>
              <a:t>2018-07-04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6134-B925-4572-B406-E55716739B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000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3FA38-87EE-4DCE-98F3-3745A4EB04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400" dirty="0"/>
              <a:t>Publication and communication committee, IASSW</a:t>
            </a:r>
            <a:br>
              <a:rPr lang="en-CA" sz="4400" dirty="0"/>
            </a:br>
            <a:r>
              <a:rPr lang="en-CA" sz="4400" dirty="0"/>
              <a:t>2016-2018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002D26-0B71-4878-A7B9-C5C0D338A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9009462" cy="1106585"/>
          </a:xfrm>
        </p:spPr>
        <p:txBody>
          <a:bodyPr>
            <a:noAutofit/>
          </a:bodyPr>
          <a:lstStyle/>
          <a:p>
            <a:r>
              <a:rPr lang="en-CA" sz="1800" b="1" dirty="0"/>
              <a:t>Chair: Linda Kreitzer</a:t>
            </a:r>
            <a:r>
              <a:rPr lang="en-CA" sz="1800" dirty="0"/>
              <a:t>                     </a:t>
            </a:r>
            <a:r>
              <a:rPr lang="en-CA" sz="1400" dirty="0"/>
              <a:t>                                                                                                                     </a:t>
            </a:r>
          </a:p>
          <a:p>
            <a:r>
              <a:rPr lang="en-CA" sz="1800" b="1" dirty="0"/>
              <a:t>Co-chair:</a:t>
            </a:r>
            <a:r>
              <a:rPr lang="en-CA" sz="1800" dirty="0"/>
              <a:t> </a:t>
            </a:r>
            <a:r>
              <a:rPr lang="en-CA" sz="1800" b="1" dirty="0"/>
              <a:t>Carolyn Noble </a:t>
            </a:r>
          </a:p>
          <a:p>
            <a:r>
              <a:rPr lang="en-CA" sz="1400" b="1" dirty="0"/>
              <a:t>Committee members</a:t>
            </a:r>
            <a:r>
              <a:rPr lang="en-CA" sz="1400" dirty="0"/>
              <a:t>: helle Straus, </a:t>
            </a:r>
            <a:r>
              <a:rPr lang="en-CA" sz="1400" dirty="0" err="1"/>
              <a:t>vimla</a:t>
            </a:r>
            <a:r>
              <a:rPr lang="en-CA" sz="1400" dirty="0"/>
              <a:t> Nadkarni, Faisal Azaiza, </a:t>
            </a:r>
            <a:r>
              <a:rPr lang="en-CA" sz="1400" dirty="0" err="1"/>
              <a:t>karen</a:t>
            </a:r>
            <a:r>
              <a:rPr lang="en-CA" sz="1400" dirty="0"/>
              <a:t> Schwartz, </a:t>
            </a:r>
            <a:r>
              <a:rPr lang="en-CA" sz="1400" dirty="0" err="1"/>
              <a:t>brian</a:t>
            </a:r>
            <a:r>
              <a:rPr lang="en-CA" sz="1400" dirty="0"/>
              <a:t> Littlechild, Edgardo Toto, Arpita Das, Leticia Villarreal </a:t>
            </a:r>
            <a:r>
              <a:rPr lang="en-CA" sz="1400" dirty="0" err="1"/>
              <a:t>Soso</a:t>
            </a:r>
            <a:r>
              <a:rPr lang="en-CA" sz="1400" dirty="0"/>
              <a:t>, Rashmi Pandey, Annamaria Campanini.</a:t>
            </a:r>
            <a:r>
              <a:rPr lang="en-CA" sz="1800" dirty="0"/>
              <a:t>          </a:t>
            </a:r>
            <a:r>
              <a:rPr lang="en-CA" sz="1400" dirty="0"/>
              <a:t>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en-CA" sz="1400" dirty="0"/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9962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6E2A6-193F-4469-B42D-DC2C21A9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7470069" cy="140053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/>
                </a:solidFill>
              </a:rPr>
              <a:t>Social Dialogue magazines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3200" dirty="0"/>
              <a:t>#</a:t>
            </a:r>
            <a:r>
              <a:rPr lang="en-CA" sz="2800" dirty="0"/>
              <a:t>13 – International Social Work Research</a:t>
            </a:r>
            <a:br>
              <a:rPr lang="en-CA" sz="2800" dirty="0"/>
            </a:br>
            <a:r>
              <a:rPr lang="en-CA" sz="2800" dirty="0"/>
              <a:t>#14 – The Global Agenda for Social Work and Social Development</a:t>
            </a:r>
            <a:br>
              <a:rPr lang="en-CA" sz="2800" dirty="0"/>
            </a:br>
            <a:r>
              <a:rPr lang="en-CA" sz="2800" dirty="0"/>
              <a:t>#15 – Social work in Oceania</a:t>
            </a:r>
            <a:br>
              <a:rPr lang="en-CA" sz="2800" dirty="0"/>
            </a:br>
            <a:r>
              <a:rPr lang="en-CA" sz="2800" dirty="0"/>
              <a:t>#16 – Nurturing University  Community Engagement</a:t>
            </a:r>
            <a:br>
              <a:rPr lang="en-CA" sz="2800" dirty="0"/>
            </a:br>
            <a:r>
              <a:rPr lang="en-CA" sz="2800" dirty="0"/>
              <a:t>#17 – Populism and Social Work</a:t>
            </a:r>
            <a:br>
              <a:rPr lang="en-CA" sz="2800" dirty="0"/>
            </a:br>
            <a:r>
              <a:rPr lang="en-CA" sz="2800" dirty="0"/>
              <a:t>#18 – Social Work Education in Latin America – English and Spanish versions</a:t>
            </a:r>
            <a:br>
              <a:rPr lang="en-CA" sz="2800" dirty="0"/>
            </a:br>
            <a:r>
              <a:rPr lang="en-CA" sz="2800" dirty="0"/>
              <a:t>#19 – Arts and Social Work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86DAFBE-942B-4BF7-A88B-F49E65243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8709" y="1131045"/>
            <a:ext cx="1333500" cy="1885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A0206B-1AF4-4E69-9F5B-6492EE98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180" y="2074020"/>
            <a:ext cx="1333500" cy="1885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96E5D40-8A1A-4B16-B553-0DA85185F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59" y="4182303"/>
            <a:ext cx="1333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7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FC3A5-FE36-40EE-A14B-B1E2F148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800" dirty="0"/>
              <a:t>Books published with support of IASSW</a:t>
            </a:r>
            <a:br>
              <a:rPr lang="en-CA" sz="2800" dirty="0"/>
            </a:br>
            <a:r>
              <a:rPr lang="en-CA" sz="2800" dirty="0"/>
              <a:t/>
            </a:r>
            <a:br>
              <a:rPr lang="en-CA" sz="2800" dirty="0"/>
            </a:br>
            <a:endParaRPr lang="en-CA" sz="28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D4746875-1698-469D-8308-7CED7A1A9B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315" b="3315"/>
          <a:stretch>
            <a:fillRect/>
          </a:stretch>
        </p:blipFill>
        <p:spPr>
          <a:xfrm>
            <a:off x="7934285" y="698707"/>
            <a:ext cx="1617679" cy="231097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CFE56B-FB1C-436E-B544-BAC171954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CA" sz="1800" dirty="0"/>
              <a:t>Global Social Work: Crossing borders, blurring boundaries.</a:t>
            </a:r>
          </a:p>
          <a:p>
            <a:r>
              <a:rPr lang="en-CA" sz="1800" dirty="0"/>
              <a:t>Getting to Zero: Global social work responds to HIV</a:t>
            </a:r>
          </a:p>
          <a:p>
            <a:r>
              <a:rPr lang="en-CA" sz="1800" dirty="0"/>
              <a:t>International Social Work Education: Reflections from leading figures across the globe. </a:t>
            </a:r>
          </a:p>
          <a:p>
            <a:r>
              <a:rPr lang="en-CA" sz="1800" dirty="0"/>
              <a:t>Voices of Social Work: The Eileen Younghusband Lectures 1984-2018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C29C07-7826-4CF6-AA43-A7B16098B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653" y="1431752"/>
            <a:ext cx="1905266" cy="2419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2ADA98-0492-49A2-86E0-04A0FD468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590" y="3562350"/>
            <a:ext cx="1428750" cy="21431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B3D21ACA-C6D1-4D58-B95D-693F376D5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97761"/>
              </p:ext>
            </p:extLst>
          </p:nvPr>
        </p:nvGraphicFramePr>
        <p:xfrm>
          <a:off x="8679997" y="4195762"/>
          <a:ext cx="29051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6" imgW="2904789" imgH="2203219" progId="AcroExch.Document.DC">
                  <p:embed/>
                </p:oleObj>
              </mc:Choice>
              <mc:Fallback>
                <p:oleObj name="Acrobat Document" r:id="rId6" imgW="2904789" imgH="220321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8AA9629D-51EC-4182-829D-9576B0137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79997" y="4195762"/>
                        <a:ext cx="29051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27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01093-EBCD-4E65-BB57-9DECC0A3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Future plans for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E1FF89-27C9-40A3-8079-028634E0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1. Book on International Community Development</a:t>
            </a:r>
          </a:p>
          <a:p>
            <a:pPr marL="0" indent="0">
              <a:buNone/>
            </a:pPr>
            <a:r>
              <a:rPr lang="en-CA" sz="2800" dirty="0"/>
              <a:t>2. Social Dialogue to be published three times a year.</a:t>
            </a:r>
          </a:p>
          <a:p>
            <a:pPr marL="0" indent="0">
              <a:buNone/>
            </a:pPr>
            <a:r>
              <a:rPr lang="en-CA" sz="2800" dirty="0"/>
              <a:t>3. Ideas for other books to be published by IASSW.</a:t>
            </a:r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2252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A805B-3670-4E4E-8454-135E0CDC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000" dirty="0"/>
              <a:t>We need to secure advertising to keep the Social Dialogue magazine going.</a:t>
            </a:r>
            <a:br>
              <a:rPr lang="en-CA" sz="2000" dirty="0"/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2000" dirty="0"/>
              <a:t>A mentor plan to continue Social Dialogue in the event that Carolyn decides to retire.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A3D3DEB4-A249-4AED-A9E9-5210E174B0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17" r="41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A9D19D-D0C5-460E-8E96-A6F2108D9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sz="1800" dirty="0"/>
              <a:t>More ideas for books in the future.</a:t>
            </a:r>
          </a:p>
          <a:p>
            <a:r>
              <a:rPr lang="en-CA" sz="1800" dirty="0"/>
              <a:t>Sell our books on the webpage for individuals, universities and libraries e-version form. </a:t>
            </a:r>
          </a:p>
          <a:p>
            <a:endParaRPr lang="en-CA" sz="1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650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3D650-525F-478F-A488-41935F08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Needs of the publication and communication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CC6D1E-6D58-4A08-9AFB-BB1D8355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We need to develop the communications part of our webpage. For example, developing ways to provide feedback about the webpage, creating blogs, podcasts, etc.</a:t>
            </a:r>
          </a:p>
        </p:txBody>
      </p:sp>
    </p:spTree>
    <p:extLst>
      <p:ext uri="{BB962C8B-B14F-4D97-AF65-F5344CB8AC3E}">
        <p14:creationId xmlns:p14="http://schemas.microsoft.com/office/powerpoint/2010/main" val="73796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56DCA-550D-4A60-873A-815AFB4C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CA881B-72BE-45C0-910B-E7FF1F64B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Let’s extend a great thanks to Carolyn Noble for the work she has completed with the Social Dialogue Magazine and the books she has helped produce.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sz="1800" dirty="0"/>
              <a:t>We would like to hear from all of </a:t>
            </a:r>
          </a:p>
          <a:p>
            <a:pPr marL="0" indent="0">
              <a:buNone/>
            </a:pPr>
            <a:r>
              <a:rPr lang="en-CA" sz="1800" dirty="0"/>
              <a:t>you, please send your feedback to</a:t>
            </a:r>
          </a:p>
          <a:p>
            <a:pPr marL="0" indent="0">
              <a:buNone/>
            </a:pPr>
            <a:r>
              <a:rPr lang="en-CA" sz="1800" dirty="0" err="1"/>
              <a:t>hello@iassw-aiets,org</a:t>
            </a:r>
            <a:endParaRPr lang="en-CA" sz="1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1B011C-5B5F-4FEE-94D2-8EA20FB9C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027959" y="3614641"/>
            <a:ext cx="3765398" cy="2323956"/>
          </a:xfrm>
          <a:prstGeom prst="rect">
            <a:avLst/>
          </a:prstGeom>
          <a:scene3d>
            <a:camera prst="orthographicFront">
              <a:rot lat="0" lon="9899995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9403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</TotalTime>
  <Words>254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Ion</vt:lpstr>
      <vt:lpstr>Acrobat Document</vt:lpstr>
      <vt:lpstr>Publication and communication committee, IASSW 2016-2018</vt:lpstr>
      <vt:lpstr>Social Dialogue magazines  #13 – International Social Work Research #14 – The Global Agenda for Social Work and Social Development #15 – Social work in Oceania #16 – Nurturing University  Community Engagement #17 – Populism and Social Work #18 – Social Work Education in Latin America – English and Spanish versions #19 – Arts and Social Work</vt:lpstr>
      <vt:lpstr>Books published with support of IASSW  </vt:lpstr>
      <vt:lpstr>Future plans for publications</vt:lpstr>
      <vt:lpstr>We need to secure advertising to keep the Social Dialogue magazine going.  A mentor plan to continue Social Dialogue in the event that Carolyn decides to retire.</vt:lpstr>
      <vt:lpstr>Needs of the publication and communication committee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 and communication committee, IASSW 2016-2018</dc:title>
  <dc:creator>Linda Kreitzer</dc:creator>
  <cp:lastModifiedBy>user</cp:lastModifiedBy>
  <cp:revision>21</cp:revision>
  <dcterms:created xsi:type="dcterms:W3CDTF">2018-06-25T19:00:49Z</dcterms:created>
  <dcterms:modified xsi:type="dcterms:W3CDTF">2018-07-04T15:28:36Z</dcterms:modified>
</cp:coreProperties>
</file>