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1" r:id="rId1"/>
    <p:sldMasterId id="2147483697" r:id="rId2"/>
  </p:sldMasterIdLst>
  <p:sldIdLst>
    <p:sldId id="256" r:id="rId3"/>
    <p:sldId id="257" r:id="rId4"/>
    <p:sldId id="258" r:id="rId5"/>
    <p:sldId id="260" r:id="rId6"/>
    <p:sldId id="262" r:id="rId7"/>
    <p:sldId id="263" r:id="rId8"/>
    <p:sldId id="269" r:id="rId9"/>
    <p:sldId id="261" r:id="rId10"/>
    <p:sldId id="259" r:id="rId11"/>
    <p:sldId id="264" r:id="rId12"/>
    <p:sldId id="265" r:id="rId13"/>
    <p:sldId id="267" r:id="rId14"/>
    <p:sldId id="266" r:id="rId15"/>
    <p:sldId id="268" r:id="rId16"/>
    <p:sldId id="27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5C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53"/>
    <p:restoredTop sz="95903"/>
  </p:normalViewPr>
  <p:slideViewPr>
    <p:cSldViewPr snapToGrid="0">
      <p:cViewPr varScale="1">
        <p:scale>
          <a:sx n="106" d="100"/>
          <a:sy n="106" d="100"/>
        </p:scale>
        <p:origin x="51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48618E9-EE2D-4864-9EEE-58939BD4FBBA}"/>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317D1EC0-23FF-4FC8-B22D-E34878EAA4C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B929A7-258C-4469-AAB4-A67D713F7A80}"/>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635CDB-2D00-49D5-B26E-0694A25000C7}"/>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288D7A-F857-418D-92F2-368E841B9F27}"/>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084F50-7F3C-4A4A-877E-FFD9EC7CD88B}"/>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31E64C1-F4C0-4A94-B319-BB1A0A2450B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3D8374-8052-417F-AB69-B97EAC43D51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7750734-4D51-4019-A003-38A3DE49B434}"/>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B693D1-DBA2-4D3B-9B37-D9EE8C4112F4}"/>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BCD3EA8-E4C0-4AF6-817F-F9F29157A499}"/>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170FB3-B397-4AC9-85FD-65388F26D90A}"/>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5EC0B9-49C7-4777-AEC5-B5EF8DE40498}"/>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02048B-30F7-4434-87A5-140F9BB4BEB1}"/>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500A6E2-A41C-4751-8A4E-9A0C5718D930}"/>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259517-7BE7-45F9-81C0-3A6362BF143C}"/>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652F56-7B71-42B2-AB68-22204A6DF17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059830E-1C3D-4D42-8789-524971CB4657}"/>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53325A7-86D3-4B52-A7E3-ADDF408B4067}"/>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D53F46F-EC12-484C-A4E7-791E57687AC1}"/>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64ED9CA-8950-47B8-A9ED-22B45CE15FB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429F7B-9FD7-438F-8ECA-3FCAD006180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C558100-D455-4B41-890C-BCC898B2D165}"/>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886397-398A-4318-BE16-2CBAC1902F9E}"/>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32A3A6-CE6E-4ABD-8522-2C8DC88C070E}"/>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014C09-5B84-4798-8BDE-C80D76E67B8E}"/>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A29EB9E-ED9D-4C69-8A26-9A7A0A83056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A2899F9-1795-416F-8F3D-26EEB684DB6A}"/>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3043474-8625-495C-BD06-3627FD286C55}"/>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432CE47-7631-408E-8DDC-79EE378B707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C8832D-8B8D-4036-B913-2D363143274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CCEFEAF-E87B-4FF2-A947-94CABAA0610D}"/>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43A7CD3-94E1-42A9-BAB7-2AFCD9FCBD10}"/>
              </a:ext>
            </a:extLst>
          </p:cNvPr>
          <p:cNvSpPr>
            <a:spLocks noGrp="1"/>
          </p:cNvSpPr>
          <p:nvPr>
            <p:ph type="ctrTitle"/>
          </p:nvPr>
        </p:nvSpPr>
        <p:spPr>
          <a:xfrm>
            <a:off x="691078" y="722903"/>
            <a:ext cx="10495904" cy="2460770"/>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467609B-8FD3-4FF7-8EBC-6619CA868B33}"/>
              </a:ext>
            </a:extLst>
          </p:cNvPr>
          <p:cNvSpPr>
            <a:spLocks noGrp="1"/>
          </p:cNvSpPr>
          <p:nvPr>
            <p:ph type="subTitle" idx="1"/>
          </p:nvPr>
        </p:nvSpPr>
        <p:spPr>
          <a:xfrm>
            <a:off x="691078" y="3428997"/>
            <a:ext cx="10495904" cy="230663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9" name="Right Triangle 38">
            <a:extLst>
              <a:ext uri="{FF2B5EF4-FFF2-40B4-BE49-F238E27FC236}">
                <a16:creationId xmlns:a16="http://schemas.microsoft.com/office/drawing/2014/main" id="{2437C4A8-8E3A-4ADA-93B9-64737CE1ABB1}"/>
              </a:ext>
              <a:ext uri="{C183D7F6-B498-43B3-948B-1728B52AA6E4}">
                <adec:decorative xmlns:adec="http://schemas.microsoft.com/office/drawing/2017/decorative" val="1"/>
              </a:ext>
            </a:extLst>
          </p:cNvPr>
          <p:cNvSpPr/>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ACC7A76F-3401-4F50-AE85-8F2AA247B99F}"/>
              </a:ext>
            </a:extLst>
          </p:cNvPr>
          <p:cNvSpPr>
            <a:spLocks noGrp="1"/>
          </p:cNvSpPr>
          <p:nvPr>
            <p:ph type="dt" sz="half" idx="10"/>
          </p:nvPr>
        </p:nvSpPr>
        <p:spPr/>
        <p:txBody>
          <a:bodyPr/>
          <a:lstStyle/>
          <a:p>
            <a:fld id="{8F72BA41-EC5B-4197-BCC8-0FD2E523CD7A}" type="datetimeFigureOut">
              <a:rPr lang="en-US" smtClean="0"/>
              <a:t>6/20/2023</a:t>
            </a:fld>
            <a:endParaRPr lang="en-US"/>
          </a:p>
        </p:txBody>
      </p:sp>
      <p:sp>
        <p:nvSpPr>
          <p:cNvPr id="5" name="Footer Placeholder 4">
            <a:extLst>
              <a:ext uri="{FF2B5EF4-FFF2-40B4-BE49-F238E27FC236}">
                <a16:creationId xmlns:a16="http://schemas.microsoft.com/office/drawing/2014/main" id="{DEF02E50-D34E-4DD4-8B3B-55D08F25F50A}"/>
              </a:ext>
            </a:extLst>
          </p:cNvPr>
          <p:cNvSpPr>
            <a:spLocks noGrp="1"/>
          </p:cNvSpPr>
          <p:nvPr>
            <p:ph type="ftr" sz="quarter" idx="11"/>
          </p:nvPr>
        </p:nvSpPr>
        <p:spPr>
          <a:xfrm>
            <a:off x="691078" y="236364"/>
            <a:ext cx="4114800" cy="417126"/>
          </a:xfrm>
        </p:spPr>
        <p:txBody>
          <a:bodyPr/>
          <a:lstStyle/>
          <a:p>
            <a:endParaRPr lang="en-US" dirty="0"/>
          </a:p>
        </p:txBody>
      </p:sp>
      <p:sp>
        <p:nvSpPr>
          <p:cNvPr id="6" name="Slide Number Placeholder 5">
            <a:extLst>
              <a:ext uri="{FF2B5EF4-FFF2-40B4-BE49-F238E27FC236}">
                <a16:creationId xmlns:a16="http://schemas.microsoft.com/office/drawing/2014/main" id="{37B53B71-D2FA-4DDC-9C9C-E26F7B591A8E}"/>
              </a:ext>
            </a:extLst>
          </p:cNvPr>
          <p:cNvSpPr>
            <a:spLocks noGrp="1"/>
          </p:cNvSpPr>
          <p:nvPr>
            <p:ph type="sldNum" sz="quarter" idx="12"/>
          </p:nvPr>
        </p:nvSpPr>
        <p:spPr/>
        <p:txBody>
          <a:bodyPr/>
          <a:lstStyle/>
          <a:p>
            <a:fld id="{BE15108C-154A-4A5A-9C05-91A49A422BA7}" type="slidenum">
              <a:rPr lang="en-US" smtClean="0"/>
              <a:t>‹nº›</a:t>
            </a:fld>
            <a:endParaRPr lang="en-US"/>
          </a:p>
        </p:txBody>
      </p:sp>
    </p:spTree>
    <p:extLst>
      <p:ext uri="{BB962C8B-B14F-4D97-AF65-F5344CB8AC3E}">
        <p14:creationId xmlns:p14="http://schemas.microsoft.com/office/powerpoint/2010/main" val="1272908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BD70F-ACE4-4595-845E-2296BDF83B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978CD9-E0B5-4B48-8366-91E6D22C9F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AF4B4-44D3-4E29-B235-A1B868207789}"/>
              </a:ext>
            </a:extLst>
          </p:cNvPr>
          <p:cNvSpPr>
            <a:spLocks noGrp="1"/>
          </p:cNvSpPr>
          <p:nvPr>
            <p:ph type="dt" sz="half" idx="10"/>
          </p:nvPr>
        </p:nvSpPr>
        <p:spPr/>
        <p:txBody>
          <a:bodyPr/>
          <a:lstStyle/>
          <a:p>
            <a:fld id="{8F72BA41-EC5B-4197-BCC8-0FD2E523CD7A}" type="datetimeFigureOut">
              <a:rPr lang="en-US" smtClean="0"/>
              <a:t>6/20/2023</a:t>
            </a:fld>
            <a:endParaRPr lang="en-US"/>
          </a:p>
        </p:txBody>
      </p:sp>
      <p:sp>
        <p:nvSpPr>
          <p:cNvPr id="5" name="Footer Placeholder 4">
            <a:extLst>
              <a:ext uri="{FF2B5EF4-FFF2-40B4-BE49-F238E27FC236}">
                <a16:creationId xmlns:a16="http://schemas.microsoft.com/office/drawing/2014/main" id="{E2D7BA37-9639-480E-84AB-EA277225C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FC658-154E-48DE-AD31-813E5170C93C}"/>
              </a:ext>
            </a:extLst>
          </p:cNvPr>
          <p:cNvSpPr>
            <a:spLocks noGrp="1"/>
          </p:cNvSpPr>
          <p:nvPr>
            <p:ph type="sldNum" sz="quarter" idx="12"/>
          </p:nvPr>
        </p:nvSpPr>
        <p:spPr/>
        <p:txBody>
          <a:bodyPr/>
          <a:lstStyle/>
          <a:p>
            <a:fld id="{BE15108C-154A-4A5A-9C05-91A49A422BA7}" type="slidenum">
              <a:rPr lang="en-US" smtClean="0"/>
              <a:t>‹nº›</a:t>
            </a:fld>
            <a:endParaRPr lang="en-US"/>
          </a:p>
        </p:txBody>
      </p:sp>
    </p:spTree>
    <p:extLst>
      <p:ext uri="{BB962C8B-B14F-4D97-AF65-F5344CB8AC3E}">
        <p14:creationId xmlns:p14="http://schemas.microsoft.com/office/powerpoint/2010/main" val="3825765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405209-5179-4359-91ED-1B1A46619A99}"/>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0E32344F-3BE0-4CE8-B1BD-9ABD425E1C0D}"/>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9DE306-F4FB-4730-A066-ADF38D739563}"/>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B32885-303F-477F-A081-27425944F230}"/>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0C0C0B-4CD0-467D-A382-2B2415102C48}"/>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88DF0F-327F-43A5-AB71-3D32053D83CA}"/>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8A0902-2662-4911-A532-AA6310861479}"/>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BDA4F7-23F4-46D1-8B7E-A21DD84083E1}"/>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FC9FC2-8808-438E-8FFB-5FE416BFB5C8}"/>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4694E5-71F9-4210-9BE8-FC12CC177BD3}"/>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B37E805-A7E5-4906-B0C5-1373F3DA962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4CD964-FBD6-41AB-8A02-9509A2BAC11F}"/>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CD7FF8-E827-4E0A-BCE2-CCB34EDAC0F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C4AD6BB-F1EE-4FB8-96E8-6890447800EC}"/>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935057-E0A3-4DAE-B9C8-6E818D7A7205}"/>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8DDF69-1C14-453C-BC3A-37D3FE69DFC7}"/>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6C26D82-15BA-4B2E-A42D-2ECA8012D30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7F73B67-E5E9-4000-91DA-034B2127EFD2}"/>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AFAC1B5-F0DD-4FC0-B4C9-77CB29DF4425}"/>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ACB3DB-54B2-4CEE-A791-C6FC6C758DAE}"/>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8324004-1030-47D9-B817-425FF6ECCEC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AA001C4-81AB-4FA6-ADAA-C8618056353B}"/>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D1DAD34-7844-4F16-9874-F51F2A23B9EA}"/>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7DCBC6D-1BDA-4CB1-A3EC-59F240C8FA19}"/>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B3C1A0-58E7-47E4-831B-CF3EE21D1E90}"/>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8A09FAA-E123-4FE4-B67A-9EBDE1A3130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317B7C6-C816-4A58-B184-135E4FD19F55}"/>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4D22ABB-4CE8-47DC-80BF-39B3E4CF7048}"/>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A17DE37-A292-4031-AF42-CDB00A13EE76}"/>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73EF673-CB75-435F-9BF3-7594EC3ADF8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35F4581-15F6-47EE-87D0-1132A093DBA5}"/>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65CF984-F5BD-45C4-9A12-B02DB4F044E1}"/>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39" name="Right Triangle 38">
            <a:extLst>
              <a:ext uri="{FF2B5EF4-FFF2-40B4-BE49-F238E27FC236}">
                <a16:creationId xmlns:a16="http://schemas.microsoft.com/office/drawing/2014/main" id="{ACE66A86-8455-497B-9CA4-F460A19E5FBB}"/>
              </a:ext>
              <a:ext uri="{C183D7F6-B498-43B3-948B-1728B52AA6E4}">
                <adec:decorative xmlns:adec="http://schemas.microsoft.com/office/drawing/2017/decorative" val="1"/>
              </a:ext>
            </a:extLst>
          </p:cNvPr>
          <p:cNvSpPr/>
          <p:nvPr/>
        </p:nvSpPr>
        <p:spPr>
          <a:xfrm rot="18900000">
            <a:off x="7770390" y="-287370"/>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Vertical Title 1">
            <a:extLst>
              <a:ext uri="{FF2B5EF4-FFF2-40B4-BE49-F238E27FC236}">
                <a16:creationId xmlns:a16="http://schemas.microsoft.com/office/drawing/2014/main" id="{5868C62B-71EF-4824-9EE8-6CAE17984232}"/>
              </a:ext>
            </a:extLst>
          </p:cNvPr>
          <p:cNvSpPr>
            <a:spLocks noGrp="1"/>
          </p:cNvSpPr>
          <p:nvPr>
            <p:ph type="title" orient="vert"/>
          </p:nvPr>
        </p:nvSpPr>
        <p:spPr>
          <a:xfrm>
            <a:off x="7707774" y="715616"/>
            <a:ext cx="3295876" cy="502659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243E4C8-4AA9-49D7-BF71-1AB5F2CFE1FC}"/>
              </a:ext>
            </a:extLst>
          </p:cNvPr>
          <p:cNvSpPr>
            <a:spLocks noGrp="1"/>
          </p:cNvSpPr>
          <p:nvPr>
            <p:ph type="body" orient="vert" idx="1"/>
          </p:nvPr>
        </p:nvSpPr>
        <p:spPr>
          <a:xfrm>
            <a:off x="683588" y="715616"/>
            <a:ext cx="6770448" cy="5026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7898B3-014E-440B-BA4E-106339212804}"/>
              </a:ext>
            </a:extLst>
          </p:cNvPr>
          <p:cNvSpPr>
            <a:spLocks noGrp="1"/>
          </p:cNvSpPr>
          <p:nvPr>
            <p:ph type="dt" sz="half" idx="10"/>
          </p:nvPr>
        </p:nvSpPr>
        <p:spPr/>
        <p:txBody>
          <a:bodyPr/>
          <a:lstStyle/>
          <a:p>
            <a:fld id="{8F72BA41-EC5B-4197-BCC8-0FD2E523CD7A}" type="datetimeFigureOut">
              <a:rPr lang="en-US" smtClean="0"/>
              <a:t>6/20/2023</a:t>
            </a:fld>
            <a:endParaRPr lang="en-US"/>
          </a:p>
        </p:txBody>
      </p:sp>
      <p:sp>
        <p:nvSpPr>
          <p:cNvPr id="5" name="Footer Placeholder 4">
            <a:extLst>
              <a:ext uri="{FF2B5EF4-FFF2-40B4-BE49-F238E27FC236}">
                <a16:creationId xmlns:a16="http://schemas.microsoft.com/office/drawing/2014/main" id="{81C22643-CE63-4C3E-B437-5A1A5EF91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1CE5E-160A-4B37-94E2-3D9DC75BFFAF}"/>
              </a:ext>
            </a:extLst>
          </p:cNvPr>
          <p:cNvSpPr>
            <a:spLocks noGrp="1"/>
          </p:cNvSpPr>
          <p:nvPr>
            <p:ph type="sldNum" sz="quarter" idx="12"/>
          </p:nvPr>
        </p:nvSpPr>
        <p:spPr/>
        <p:txBody>
          <a:bodyPr/>
          <a:lstStyle/>
          <a:p>
            <a:fld id="{BE15108C-154A-4A5A-9C05-91A49A422BA7}" type="slidenum">
              <a:rPr lang="en-US" smtClean="0"/>
              <a:t>‹nº›</a:t>
            </a:fld>
            <a:endParaRPr lang="en-US"/>
          </a:p>
        </p:txBody>
      </p:sp>
    </p:spTree>
    <p:extLst>
      <p:ext uri="{BB962C8B-B14F-4D97-AF65-F5344CB8AC3E}">
        <p14:creationId xmlns:p14="http://schemas.microsoft.com/office/powerpoint/2010/main" val="4202106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6/20/2023</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1500428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6/20/2023</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2317638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6/20/2023</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2547193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6/20/2023</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2545382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6/20/2023</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2235121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6/20/2023</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2446917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6/20/2023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1972419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6/20/2023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1407151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8D6B-70A2-430A-9F5D-DA093D8C16C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94A2845-6CA6-4745-A951-25B8D5319D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49424-7A20-4BA1-9F60-671A5DBB3B13}"/>
              </a:ext>
            </a:extLst>
          </p:cNvPr>
          <p:cNvSpPr>
            <a:spLocks noGrp="1"/>
          </p:cNvSpPr>
          <p:nvPr>
            <p:ph type="dt" sz="half" idx="10"/>
          </p:nvPr>
        </p:nvSpPr>
        <p:spPr/>
        <p:txBody>
          <a:bodyPr/>
          <a:lstStyle/>
          <a:p>
            <a:fld id="{8F72BA41-EC5B-4197-BCC8-0FD2E523CD7A}" type="datetimeFigureOut">
              <a:rPr lang="en-US" smtClean="0"/>
              <a:t>6/20/2023</a:t>
            </a:fld>
            <a:endParaRPr lang="en-US"/>
          </a:p>
        </p:txBody>
      </p:sp>
      <p:sp>
        <p:nvSpPr>
          <p:cNvPr id="5" name="Footer Placeholder 4">
            <a:extLst>
              <a:ext uri="{FF2B5EF4-FFF2-40B4-BE49-F238E27FC236}">
                <a16:creationId xmlns:a16="http://schemas.microsoft.com/office/drawing/2014/main" id="{4F1BD2B2-E17F-402E-8EA3-5C7C1118A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23070-8658-4AC0-B2A3-4BE605A840F8}"/>
              </a:ext>
            </a:extLst>
          </p:cNvPr>
          <p:cNvSpPr>
            <a:spLocks noGrp="1"/>
          </p:cNvSpPr>
          <p:nvPr>
            <p:ph type="sldNum" sz="quarter" idx="12"/>
          </p:nvPr>
        </p:nvSpPr>
        <p:spPr/>
        <p:txBody>
          <a:bodyPr/>
          <a:lstStyle/>
          <a:p>
            <a:fld id="{BE15108C-154A-4A5A-9C05-91A49A422BA7}" type="slidenum">
              <a:rPr lang="en-US" smtClean="0"/>
              <a:t>‹nº›</a:t>
            </a:fld>
            <a:endParaRPr lang="en-US"/>
          </a:p>
        </p:txBody>
      </p:sp>
    </p:spTree>
    <p:extLst>
      <p:ext uri="{BB962C8B-B14F-4D97-AF65-F5344CB8AC3E}">
        <p14:creationId xmlns:p14="http://schemas.microsoft.com/office/powerpoint/2010/main" val="756972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6/20/2023</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1448199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6/20/2023</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828061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6/20/2023</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5931089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6/20/2023</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86420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9DB7AC-F7D7-430A-A2A7-CD3EBBF1D35D}"/>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66AAF10E-F092-4160-BF4A-FF568555B790}"/>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6341C04-9B94-4385-A661-7B8C17000497}"/>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4C1D709-6A0F-409C-B2D0-C248E562265E}"/>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99BE53-BA11-4B67-BFBB-6281DB50C75D}"/>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662D93-31C1-4DFB-A938-E631F89AA9F0}"/>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7ECC8DA-0BEC-4508-89D4-12FA35B481F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DC8E6C-1B78-4B89-82DD-BBA778CD1482}"/>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E5F54A-0315-4B15-B865-1F0460526260}"/>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D7F352-DE39-4835-8D3F-69CDEC490F1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D6F20A-F777-4F41-B23B-735A64FA5DA3}"/>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1BBADBA-0F74-418B-BC50-AD44596C3EF8}"/>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918BE26-88E5-457C-8095-745F34D1536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B269E0-E058-4340-B93D-7D40FFF521F3}"/>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DD9AEE-5501-4385-B339-4616F567B53D}"/>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4D29C61-8926-4C98-882B-AB90108C8386}"/>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C585F9-B633-4F7E-AADE-75079DC17158}"/>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5DC6366-5525-4FBC-9886-D4409F6B2993}"/>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CC03CF9-098C-4140-806A-023D3DC3F2E3}"/>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C41BC4-89DF-4EC4-A141-9EF16D8EEB5B}"/>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2AD067-E64C-499E-9C0A-A72525874417}"/>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53DD54-FA2B-4B91-A94E-3C46AE21B38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86AC204-156B-442E-B028-01036BD1F267}"/>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03512DE-F013-431A-9F6E-ADDA88FB2DD5}"/>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E95FEE1-61A9-4065-B9F8-5589180AC62B}"/>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028AA59-C1FA-46C0-BFDD-1C1D3404C81C}"/>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5C99EE-B791-470A-8639-0357A751EB43}"/>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54F4204-F48B-4AF5-B11E-0CE7D972AC3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76643FE-3966-4B82-9623-C61A56EDD20C}"/>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DD769C5-B1B1-45BD-A40A-67E6568C8434}"/>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A511707-50C7-48B2-81F7-5C82BF57795C}"/>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38D44F3-CCFE-48A0-8414-FFF5E43D9184}"/>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D126FE0-8204-40BB-AD46-4A0C7A47514C}"/>
              </a:ext>
            </a:extLst>
          </p:cNvPr>
          <p:cNvSpPr>
            <a:spLocks noGrp="1"/>
          </p:cNvSpPr>
          <p:nvPr>
            <p:ph type="title"/>
          </p:nvPr>
        </p:nvSpPr>
        <p:spPr>
          <a:xfrm>
            <a:off x="691078" y="718115"/>
            <a:ext cx="10312571" cy="2781501"/>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25E350-4200-419C-A167-527DD6B77792}"/>
              </a:ext>
            </a:extLst>
          </p:cNvPr>
          <p:cNvSpPr>
            <a:spLocks noGrp="1"/>
          </p:cNvSpPr>
          <p:nvPr>
            <p:ph type="body" idx="1"/>
          </p:nvPr>
        </p:nvSpPr>
        <p:spPr>
          <a:xfrm>
            <a:off x="691078" y="3753350"/>
            <a:ext cx="10312571" cy="1991572"/>
          </a:xfrm>
        </p:spPr>
        <p:txBody>
          <a:bodyPr/>
          <a:lstStyle>
            <a:lvl1pPr marL="0" indent="0">
              <a:buNone/>
              <a:defRPr lang="en-US" sz="2400" kern="120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9" name="Right Triangle 38">
            <a:extLst>
              <a:ext uri="{FF2B5EF4-FFF2-40B4-BE49-F238E27FC236}">
                <a16:creationId xmlns:a16="http://schemas.microsoft.com/office/drawing/2014/main" id="{6741F519-22CF-4C01-B140-5480DBAB30F8}"/>
              </a:ext>
              <a:ext uri="{C183D7F6-B498-43B3-948B-1728B52AA6E4}">
                <adec:decorative xmlns:adec="http://schemas.microsoft.com/office/drawing/2017/decorative" val="1"/>
              </a:ext>
            </a:extLst>
          </p:cNvPr>
          <p:cNvSpPr/>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D05D1550-9064-4767-B70A-3501AF956C94}"/>
              </a:ext>
            </a:extLst>
          </p:cNvPr>
          <p:cNvSpPr>
            <a:spLocks noGrp="1"/>
          </p:cNvSpPr>
          <p:nvPr>
            <p:ph type="dt" sz="half" idx="10"/>
          </p:nvPr>
        </p:nvSpPr>
        <p:spPr/>
        <p:txBody>
          <a:bodyPr/>
          <a:lstStyle/>
          <a:p>
            <a:fld id="{8F72BA41-EC5B-4197-BCC8-0FD2E523CD7A}" type="datetimeFigureOut">
              <a:rPr lang="en-US" smtClean="0"/>
              <a:t>6/20/2023</a:t>
            </a:fld>
            <a:endParaRPr lang="en-US"/>
          </a:p>
        </p:txBody>
      </p:sp>
      <p:sp>
        <p:nvSpPr>
          <p:cNvPr id="5" name="Footer Placeholder 4">
            <a:extLst>
              <a:ext uri="{FF2B5EF4-FFF2-40B4-BE49-F238E27FC236}">
                <a16:creationId xmlns:a16="http://schemas.microsoft.com/office/drawing/2014/main" id="{581E1C33-2E8E-4041-9683-12048CB8A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D36992-B921-4F3F-9C4A-0D67E618D114}"/>
              </a:ext>
            </a:extLst>
          </p:cNvPr>
          <p:cNvSpPr>
            <a:spLocks noGrp="1"/>
          </p:cNvSpPr>
          <p:nvPr>
            <p:ph type="sldNum" sz="quarter" idx="12"/>
          </p:nvPr>
        </p:nvSpPr>
        <p:spPr/>
        <p:txBody>
          <a:bodyPr/>
          <a:lstStyle/>
          <a:p>
            <a:fld id="{BE15108C-154A-4A5A-9C05-91A49A422BA7}" type="slidenum">
              <a:rPr lang="en-US" smtClean="0"/>
              <a:t>‹nº›</a:t>
            </a:fld>
            <a:endParaRPr lang="en-US"/>
          </a:p>
        </p:txBody>
      </p:sp>
    </p:spTree>
    <p:extLst>
      <p:ext uri="{BB962C8B-B14F-4D97-AF65-F5344CB8AC3E}">
        <p14:creationId xmlns:p14="http://schemas.microsoft.com/office/powerpoint/2010/main" val="3232895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FDF5-4B31-4F1B-83BA-82A9510379F2}"/>
              </a:ext>
            </a:extLst>
          </p:cNvPr>
          <p:cNvSpPr>
            <a:spLocks noGrp="1"/>
          </p:cNvSpPr>
          <p:nvPr>
            <p:ph type="title"/>
          </p:nvPr>
        </p:nvSpPr>
        <p:spPr>
          <a:xfrm>
            <a:off x="691078" y="722903"/>
            <a:ext cx="10312571" cy="1354844"/>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14EC9A6-F718-4497-8A75-637EE17458E0}"/>
              </a:ext>
            </a:extLst>
          </p:cNvPr>
          <p:cNvSpPr>
            <a:spLocks noGrp="1"/>
          </p:cNvSpPr>
          <p:nvPr>
            <p:ph sz="half" idx="1"/>
          </p:nvPr>
        </p:nvSpPr>
        <p:spPr>
          <a:xfrm>
            <a:off x="691078" y="2345843"/>
            <a:ext cx="5009584" cy="3274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D503E57-9695-4508-9778-B3DB1FB5FAB6}"/>
              </a:ext>
            </a:extLst>
          </p:cNvPr>
          <p:cNvSpPr>
            <a:spLocks noGrp="1"/>
          </p:cNvSpPr>
          <p:nvPr>
            <p:ph sz="half" idx="2"/>
          </p:nvPr>
        </p:nvSpPr>
        <p:spPr>
          <a:xfrm>
            <a:off x="5935075" y="2345843"/>
            <a:ext cx="5068574" cy="3274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474CEE6-B9DC-4CCC-8F4C-0B4DADFB0195}"/>
              </a:ext>
            </a:extLst>
          </p:cNvPr>
          <p:cNvSpPr>
            <a:spLocks noGrp="1"/>
          </p:cNvSpPr>
          <p:nvPr>
            <p:ph type="dt" sz="half" idx="10"/>
          </p:nvPr>
        </p:nvSpPr>
        <p:spPr/>
        <p:txBody>
          <a:bodyPr/>
          <a:lstStyle/>
          <a:p>
            <a:fld id="{8F72BA41-EC5B-4197-BCC8-0FD2E523CD7A}" type="datetimeFigureOut">
              <a:rPr lang="en-US" smtClean="0"/>
              <a:t>6/20/2023</a:t>
            </a:fld>
            <a:endParaRPr lang="en-US"/>
          </a:p>
        </p:txBody>
      </p:sp>
      <p:sp>
        <p:nvSpPr>
          <p:cNvPr id="6" name="Footer Placeholder 5">
            <a:extLst>
              <a:ext uri="{FF2B5EF4-FFF2-40B4-BE49-F238E27FC236}">
                <a16:creationId xmlns:a16="http://schemas.microsoft.com/office/drawing/2014/main" id="{2AC85191-5804-47C9-95EB-D49D715737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6B0A03-44F6-4299-B45D-E07A023906F0}"/>
              </a:ext>
            </a:extLst>
          </p:cNvPr>
          <p:cNvSpPr>
            <a:spLocks noGrp="1"/>
          </p:cNvSpPr>
          <p:nvPr>
            <p:ph type="sldNum" sz="quarter" idx="12"/>
          </p:nvPr>
        </p:nvSpPr>
        <p:spPr/>
        <p:txBody>
          <a:bodyPr/>
          <a:lstStyle/>
          <a:p>
            <a:fld id="{BE15108C-154A-4A5A-9C05-91A49A422BA7}" type="slidenum">
              <a:rPr lang="en-US" smtClean="0"/>
              <a:t>‹nº›</a:t>
            </a:fld>
            <a:endParaRPr lang="en-US"/>
          </a:p>
        </p:txBody>
      </p:sp>
    </p:spTree>
    <p:extLst>
      <p:ext uri="{BB962C8B-B14F-4D97-AF65-F5344CB8AC3E}">
        <p14:creationId xmlns:p14="http://schemas.microsoft.com/office/powerpoint/2010/main" val="2372332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20E6-CC97-4BD8-92FE-8F36024D0E38}"/>
              </a:ext>
            </a:extLst>
          </p:cNvPr>
          <p:cNvSpPr>
            <a:spLocks noGrp="1"/>
          </p:cNvSpPr>
          <p:nvPr>
            <p:ph type="title"/>
          </p:nvPr>
        </p:nvSpPr>
        <p:spPr>
          <a:xfrm>
            <a:off x="691078" y="722900"/>
            <a:ext cx="10320062" cy="140750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73872FB-EDD5-42FB-8A9A-279EAD4FB0D9}"/>
              </a:ext>
            </a:extLst>
          </p:cNvPr>
          <p:cNvSpPr>
            <a:spLocks noGrp="1"/>
          </p:cNvSpPr>
          <p:nvPr>
            <p:ph type="body" idx="1"/>
          </p:nvPr>
        </p:nvSpPr>
        <p:spPr>
          <a:xfrm>
            <a:off x="691078" y="2331481"/>
            <a:ext cx="4963444"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5F28C1-95C8-476A-8D93-D580DD39D8F7}"/>
              </a:ext>
            </a:extLst>
          </p:cNvPr>
          <p:cNvSpPr>
            <a:spLocks noGrp="1"/>
          </p:cNvSpPr>
          <p:nvPr>
            <p:ph sz="half" idx="2"/>
          </p:nvPr>
        </p:nvSpPr>
        <p:spPr>
          <a:xfrm>
            <a:off x="691078" y="2954564"/>
            <a:ext cx="4963444"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4315485-EE1A-41B0-873A-BA9D06E88BFD}"/>
              </a:ext>
            </a:extLst>
          </p:cNvPr>
          <p:cNvSpPr>
            <a:spLocks noGrp="1"/>
          </p:cNvSpPr>
          <p:nvPr>
            <p:ph type="body" sz="quarter" idx="3"/>
          </p:nvPr>
        </p:nvSpPr>
        <p:spPr>
          <a:xfrm>
            <a:off x="6103351" y="2331481"/>
            <a:ext cx="4900298"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81A6FB-1583-4A1B-A4A7-C65062C57B73}"/>
              </a:ext>
            </a:extLst>
          </p:cNvPr>
          <p:cNvSpPr>
            <a:spLocks noGrp="1"/>
          </p:cNvSpPr>
          <p:nvPr>
            <p:ph sz="quarter" idx="4"/>
          </p:nvPr>
        </p:nvSpPr>
        <p:spPr>
          <a:xfrm>
            <a:off x="6103351" y="2954564"/>
            <a:ext cx="4900298"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3A29EA7-E61E-4617-9DA9-40B9299B3287}"/>
              </a:ext>
            </a:extLst>
          </p:cNvPr>
          <p:cNvSpPr>
            <a:spLocks noGrp="1"/>
          </p:cNvSpPr>
          <p:nvPr>
            <p:ph type="dt" sz="half" idx="10"/>
          </p:nvPr>
        </p:nvSpPr>
        <p:spPr>
          <a:xfrm>
            <a:off x="683587" y="6215870"/>
            <a:ext cx="3843779" cy="417126"/>
          </a:xfrm>
        </p:spPr>
        <p:txBody>
          <a:bodyPr/>
          <a:lstStyle/>
          <a:p>
            <a:fld id="{8F72BA41-EC5B-4197-BCC8-0FD2E523CD7A}" type="datetimeFigureOut">
              <a:rPr lang="en-US" smtClean="0"/>
              <a:t>6/20/2023</a:t>
            </a:fld>
            <a:endParaRPr lang="en-US"/>
          </a:p>
        </p:txBody>
      </p:sp>
      <p:sp>
        <p:nvSpPr>
          <p:cNvPr id="8" name="Footer Placeholder 7">
            <a:extLst>
              <a:ext uri="{FF2B5EF4-FFF2-40B4-BE49-F238E27FC236}">
                <a16:creationId xmlns:a16="http://schemas.microsoft.com/office/drawing/2014/main" id="{D56249CC-EB72-46A6-87D9-5FBDA8E450EC}"/>
              </a:ext>
            </a:extLst>
          </p:cNvPr>
          <p:cNvSpPr>
            <a:spLocks noGrp="1"/>
          </p:cNvSpPr>
          <p:nvPr>
            <p:ph type="ftr" sz="quarter" idx="11"/>
          </p:nvPr>
        </p:nvSpPr>
        <p:spPr>
          <a:xfrm>
            <a:off x="691078" y="236364"/>
            <a:ext cx="4114800" cy="417126"/>
          </a:xfrm>
        </p:spPr>
        <p:txBody>
          <a:bodyPr/>
          <a:lstStyle/>
          <a:p>
            <a:endParaRPr lang="en-US" dirty="0"/>
          </a:p>
        </p:txBody>
      </p:sp>
      <p:sp>
        <p:nvSpPr>
          <p:cNvPr id="9" name="Slide Number Placeholder 8">
            <a:extLst>
              <a:ext uri="{FF2B5EF4-FFF2-40B4-BE49-F238E27FC236}">
                <a16:creationId xmlns:a16="http://schemas.microsoft.com/office/drawing/2014/main" id="{EAA04EE7-47BE-4ECE-A170-793C4E569518}"/>
              </a:ext>
            </a:extLst>
          </p:cNvPr>
          <p:cNvSpPr>
            <a:spLocks noGrp="1"/>
          </p:cNvSpPr>
          <p:nvPr>
            <p:ph type="sldNum" sz="quarter" idx="12"/>
          </p:nvPr>
        </p:nvSpPr>
        <p:spPr/>
        <p:txBody>
          <a:bodyPr/>
          <a:lstStyle/>
          <a:p>
            <a:fld id="{BE15108C-154A-4A5A-9C05-91A49A422BA7}" type="slidenum">
              <a:rPr lang="en-US" smtClean="0"/>
              <a:t>‹nº›</a:t>
            </a:fld>
            <a:endParaRPr lang="en-US"/>
          </a:p>
        </p:txBody>
      </p:sp>
    </p:spTree>
    <p:extLst>
      <p:ext uri="{BB962C8B-B14F-4D97-AF65-F5344CB8AC3E}">
        <p14:creationId xmlns:p14="http://schemas.microsoft.com/office/powerpoint/2010/main" val="2262856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E4946-24AD-40DD-95A7-49BA49C227DF}"/>
              </a:ext>
            </a:extLst>
          </p:cNvPr>
          <p:cNvSpPr>
            <a:spLocks noGrp="1"/>
          </p:cNvSpPr>
          <p:nvPr>
            <p:ph type="title"/>
          </p:nvPr>
        </p:nvSpPr>
        <p:spPr>
          <a:xfrm>
            <a:off x="691078" y="722903"/>
            <a:ext cx="10501177" cy="1401231"/>
          </a:xfrm>
        </p:spPr>
        <p:txBody>
          <a:bodyPr/>
          <a:lstStyle>
            <a:lvl1pP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D8CF342-49F6-482D-943E-7E50B1694AE3}"/>
              </a:ext>
            </a:extLst>
          </p:cNvPr>
          <p:cNvSpPr>
            <a:spLocks noGrp="1"/>
          </p:cNvSpPr>
          <p:nvPr>
            <p:ph type="dt" sz="half" idx="10"/>
          </p:nvPr>
        </p:nvSpPr>
        <p:spPr/>
        <p:txBody>
          <a:bodyPr/>
          <a:lstStyle/>
          <a:p>
            <a:fld id="{8F72BA41-EC5B-4197-BCC8-0FD2E523CD7A}" type="datetimeFigureOut">
              <a:rPr lang="en-US" smtClean="0"/>
              <a:t>6/20/2023</a:t>
            </a:fld>
            <a:endParaRPr lang="en-US"/>
          </a:p>
        </p:txBody>
      </p:sp>
      <p:sp>
        <p:nvSpPr>
          <p:cNvPr id="4" name="Footer Placeholder 3">
            <a:extLst>
              <a:ext uri="{FF2B5EF4-FFF2-40B4-BE49-F238E27FC236}">
                <a16:creationId xmlns:a16="http://schemas.microsoft.com/office/drawing/2014/main" id="{064033E5-3797-4FF8-866F-9FD9325A9FAB}"/>
              </a:ext>
            </a:extLst>
          </p:cNvPr>
          <p:cNvSpPr>
            <a:spLocks noGrp="1"/>
          </p:cNvSpPr>
          <p:nvPr>
            <p:ph type="ftr" sz="quarter" idx="11"/>
          </p:nvPr>
        </p:nvSpPr>
        <p:spPr>
          <a:xfrm>
            <a:off x="691078" y="236364"/>
            <a:ext cx="4114800" cy="417126"/>
          </a:xfrm>
        </p:spPr>
        <p:txBody>
          <a:bodyPr/>
          <a:lstStyle/>
          <a:p>
            <a:endParaRPr lang="en-US"/>
          </a:p>
        </p:txBody>
      </p:sp>
      <p:sp>
        <p:nvSpPr>
          <p:cNvPr id="5" name="Slide Number Placeholder 4">
            <a:extLst>
              <a:ext uri="{FF2B5EF4-FFF2-40B4-BE49-F238E27FC236}">
                <a16:creationId xmlns:a16="http://schemas.microsoft.com/office/drawing/2014/main" id="{66DC1E67-424D-4638-98F8-38E71A410011}"/>
              </a:ext>
            </a:extLst>
          </p:cNvPr>
          <p:cNvSpPr>
            <a:spLocks noGrp="1"/>
          </p:cNvSpPr>
          <p:nvPr>
            <p:ph type="sldNum" sz="quarter" idx="12"/>
          </p:nvPr>
        </p:nvSpPr>
        <p:spPr/>
        <p:txBody>
          <a:bodyPr/>
          <a:lstStyle/>
          <a:p>
            <a:fld id="{BE15108C-154A-4A5A-9C05-91A49A422BA7}" type="slidenum">
              <a:rPr lang="en-US" smtClean="0"/>
              <a:t>‹nº›</a:t>
            </a:fld>
            <a:endParaRPr lang="en-US"/>
          </a:p>
        </p:txBody>
      </p:sp>
    </p:spTree>
    <p:extLst>
      <p:ext uri="{BB962C8B-B14F-4D97-AF65-F5344CB8AC3E}">
        <p14:creationId xmlns:p14="http://schemas.microsoft.com/office/powerpoint/2010/main" val="1146166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6" name="Straight Connector 5">
              <a:extLst>
                <a:ext uri="{FF2B5EF4-FFF2-40B4-BE49-F238E27FC236}">
                  <a16:creationId xmlns:a16="http://schemas.microsoft.com/office/drawing/2014/main" id="{E0418BE5-560E-4E49-B12D-B555511FED72}"/>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9D1162-73B9-420F-BCBE-95039D00CD24}"/>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2BA76FE-316A-48E2-A03B-4E05691C4348}"/>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E678FBC-A6AD-4422-BA24-A4172F8862CA}"/>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3C5C3E-2D08-43F0-AFAC-E15360CA7D34}"/>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BEAC62-AF92-4A65-9790-6F6E0C6C5A1F}"/>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77D7C5-E76E-4E82-BFC4-9A75D2C8089D}"/>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6E0152-96B9-4067-80D3-D9BDE6D7EC9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18AFCC-B9DA-4092-8FBA-2CFEDB0388E3}"/>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1EC7D33-C87E-4812-A722-53C5D99272B5}"/>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F239E3-501A-4C3C-9BE4-6BFA0D3126B7}"/>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B62BF3B-95BB-4188-AAE5-015A0EF3D18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4E5F0F-0124-40D0-A0BF-AE307A0E15F4}"/>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ADC3B1-26C7-4CF1-B29D-4D0DEA3E2633}"/>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A7DF6E-1132-4A80-9B18-593B1ACD7784}"/>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EF19589-10D8-4A8F-A0B1-F7CE380E3001}"/>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E6BB32-C4F8-4914-88D3-7DC5E79D023E}"/>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F046EE-9DBA-4924-A19C-ED8741F5F810}"/>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ABBC44-ABA8-4913-824E-64D344724644}"/>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4272B22-1C39-47A0-8551-73666AFBEEC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CDFF66-464C-4ABF-BB01-00500A3B7517}"/>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079FC88-BD3B-4C04-9B90-0FC93C179217}"/>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1FCAED8-8687-4141-A7C3-0D88ACEDFECA}"/>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5038E6-7B32-460F-B804-D6C105FF44C9}"/>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C5DAE85-AD17-454B-AB64-CEFF52FDAB9D}"/>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603643-2066-4967-AE4B-9DA143843B25}"/>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37E9533-9B07-43E3-B939-7BADC01FEE86}"/>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DCCAAEE-AB2E-4534-893A-3DB109499FBB}"/>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BD39A2-970F-4714-AAA6-67EE99A0EAA9}"/>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4A1387-348B-4E46-9B65-FDF76ED0EF20}"/>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F5DAF27-A54D-442A-93E4-BA7F04EAE379}"/>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D2EA265F-80A1-448D-A6EB-CE8D6F6EC723}"/>
              </a:ext>
            </a:extLst>
          </p:cNvPr>
          <p:cNvSpPr>
            <a:spLocks noGrp="1"/>
          </p:cNvSpPr>
          <p:nvPr>
            <p:ph type="dt" sz="half" idx="10"/>
          </p:nvPr>
        </p:nvSpPr>
        <p:spPr/>
        <p:txBody>
          <a:bodyPr/>
          <a:lstStyle/>
          <a:p>
            <a:fld id="{8F72BA41-EC5B-4197-BCC8-0FD2E523CD7A}" type="datetimeFigureOut">
              <a:rPr lang="en-US" smtClean="0"/>
              <a:t>6/20/2023</a:t>
            </a:fld>
            <a:endParaRPr lang="en-US"/>
          </a:p>
        </p:txBody>
      </p:sp>
      <p:sp>
        <p:nvSpPr>
          <p:cNvPr id="3" name="Footer Placeholder 2">
            <a:extLst>
              <a:ext uri="{FF2B5EF4-FFF2-40B4-BE49-F238E27FC236}">
                <a16:creationId xmlns:a16="http://schemas.microsoft.com/office/drawing/2014/main" id="{4815D00D-89E6-4E7A-9A4D-A8CCEB3BED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B5AEA-8C38-4776-878C-AB01474D9171}"/>
              </a:ext>
            </a:extLst>
          </p:cNvPr>
          <p:cNvSpPr>
            <a:spLocks noGrp="1"/>
          </p:cNvSpPr>
          <p:nvPr>
            <p:ph type="sldNum" sz="quarter" idx="12"/>
          </p:nvPr>
        </p:nvSpPr>
        <p:spPr/>
        <p:txBody>
          <a:bodyPr/>
          <a:lstStyle/>
          <a:p>
            <a:fld id="{BE15108C-154A-4A5A-9C05-91A49A422BA7}" type="slidenum">
              <a:rPr lang="en-US" smtClean="0"/>
              <a:t>‹nº›</a:t>
            </a:fld>
            <a:endParaRPr lang="en-US"/>
          </a:p>
        </p:txBody>
      </p:sp>
    </p:spTree>
    <p:extLst>
      <p:ext uri="{BB962C8B-B14F-4D97-AF65-F5344CB8AC3E}">
        <p14:creationId xmlns:p14="http://schemas.microsoft.com/office/powerpoint/2010/main" val="3141145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40" name="Right Triangle 39">
            <a:extLst>
              <a:ext uri="{FF2B5EF4-FFF2-40B4-BE49-F238E27FC236}">
                <a16:creationId xmlns:a16="http://schemas.microsoft.com/office/drawing/2014/main" id="{C4853C57-22BC-4465-8B37-DC06FE5A0003}"/>
              </a:ext>
              <a:ext uri="{C183D7F6-B498-43B3-948B-1728B52AA6E4}">
                <adec:decorative xmlns:adec="http://schemas.microsoft.com/office/drawing/2017/decorative" val="1"/>
              </a:ext>
            </a:extLst>
          </p:cNvPr>
          <p:cNvSpPr/>
          <p:nvPr/>
        </p:nvSpPr>
        <p:spPr>
          <a:xfrm rot="13500000">
            <a:off x="-281092" y="314485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E67C0A6-48E9-4845-9EBF-EF2A3DFD274F}"/>
              </a:ext>
            </a:extLst>
          </p:cNvPr>
          <p:cNvSpPr>
            <a:spLocks noGrp="1"/>
          </p:cNvSpPr>
          <p:nvPr>
            <p:ph type="title"/>
          </p:nvPr>
        </p:nvSpPr>
        <p:spPr>
          <a:xfrm>
            <a:off x="683587" y="713677"/>
            <a:ext cx="4499914" cy="2996581"/>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A8B542-2084-485C-ABFC-94340B4C7E77}"/>
              </a:ext>
            </a:extLst>
          </p:cNvPr>
          <p:cNvSpPr>
            <a:spLocks noGrp="1"/>
          </p:cNvSpPr>
          <p:nvPr>
            <p:ph idx="1"/>
          </p:nvPr>
        </p:nvSpPr>
        <p:spPr>
          <a:xfrm>
            <a:off x="5698672" y="708102"/>
            <a:ext cx="5656716" cy="54306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47791F-9546-470D-A174-D75285263C2C}"/>
              </a:ext>
            </a:extLst>
          </p:cNvPr>
          <p:cNvSpPr>
            <a:spLocks noGrp="1"/>
          </p:cNvSpPr>
          <p:nvPr>
            <p:ph type="body" sz="half" idx="2"/>
          </p:nvPr>
        </p:nvSpPr>
        <p:spPr>
          <a:xfrm>
            <a:off x="683587" y="3976544"/>
            <a:ext cx="4499914" cy="2162201"/>
          </a:xfrm>
        </p:spPr>
        <p:txBody>
          <a:bodyPr>
            <a:normAutofit/>
          </a:bodyPr>
          <a:lstStyle>
            <a:lvl1pPr marL="0" indent="0">
              <a:buNone/>
              <a:defRPr lang="en-US" sz="2400" b="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None/>
            </a:pPr>
            <a:r>
              <a:rPr lang="en-US"/>
              <a:t>Click to edit Master text styles</a:t>
            </a:r>
          </a:p>
        </p:txBody>
      </p:sp>
      <p:grpSp>
        <p:nvGrpSpPr>
          <p:cNvPr id="8" name="Group 7">
            <a:extLst>
              <a:ext uri="{FF2B5EF4-FFF2-40B4-BE49-F238E27FC236}">
                <a16:creationId xmlns:a16="http://schemas.microsoft.com/office/drawing/2014/main" id="{0550D594-9D00-4E12-9A7B-8B78EC199482}"/>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C5DEA230-2680-47DD-BD49-FDBF4C1105A5}"/>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0BA61D-887F-46F1-B20D-EA4C38D467CE}"/>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0DFBA-D16D-4AE0-8339-58C4089B94AD}"/>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F4AAAA5-CEFC-4C25-91D3-5AE49F720DA5}"/>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4D142AD-3FA3-43E4-8A61-61CF1E415684}"/>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C3755A3-93F4-4EC4-9635-7E89E4AF1D3F}"/>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BFB588-0AB8-4BD8-9272-1CA867726018}"/>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5A6DF3-CF29-4480-A235-EAE88D65A63C}"/>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6FF036-365A-4C15-8E15-0D5BBEBCEA58}"/>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E76FF-4E86-4E42-B67E-B11AAE8D3076}"/>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A64CEE-7CED-4EB2-A414-6F2D91E824F9}"/>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2C571B-47A6-49EB-A29F-678368BAED9F}"/>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160B109-845C-4119-BB66-9887B3859A7D}"/>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8B7447-FF64-42D9-B3C6-2BDC6F547EDE}"/>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FF9B71-8653-450D-AFBE-2140D586FB5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F0B9E5A-C1DA-445C-A911-721DF98DDCDD}"/>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5C9A3DC-A478-4469-9359-34A435689F3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7DE3299-EED7-4771-A270-F6B02941AD65}"/>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34422A-5B59-41DC-8E2A-1A8244580E30}"/>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A176117-0990-434B-A9D9-B4B9043C5447}"/>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7D6425E-C84A-462F-98F8-D0AB4FC3AF88}"/>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F13AB68-7321-4AC2-AC60-0F417877D078}"/>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E275CCE-D06F-49D0-8A47-372C5040330B}"/>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D4B374E-EEBC-4A9C-B3B4-B269EC719857}"/>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D80A7E6-BBEF-4EF1-B14A-29F26BFCF8E6}"/>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D7BC013-9B50-459D-8B8D-F756514A478B}"/>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48964C0-675D-4807-B795-4B695A8F8420}"/>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6911512-51A8-4CE7-A043-425C809EB5FB}"/>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3C15D1E-0EDF-4AD7-90C7-3D8D64E645D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265A2D-2A6A-4301-B59F-8BAD98D9A57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A4907F-2D1D-49D1-882D-119AA5E1183B}"/>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 name="Date Placeholder 4">
            <a:extLst>
              <a:ext uri="{FF2B5EF4-FFF2-40B4-BE49-F238E27FC236}">
                <a16:creationId xmlns:a16="http://schemas.microsoft.com/office/drawing/2014/main" id="{AF6A2284-37AB-43F5-98B8-8AB49DBFA9F5}"/>
              </a:ext>
            </a:extLst>
          </p:cNvPr>
          <p:cNvSpPr>
            <a:spLocks noGrp="1"/>
          </p:cNvSpPr>
          <p:nvPr>
            <p:ph type="dt" sz="half" idx="10"/>
          </p:nvPr>
        </p:nvSpPr>
        <p:spPr/>
        <p:txBody>
          <a:bodyPr/>
          <a:lstStyle/>
          <a:p>
            <a:fld id="{8F72BA41-EC5B-4197-BCC8-0FD2E523CD7A}" type="datetimeFigureOut">
              <a:rPr lang="en-US" smtClean="0"/>
              <a:t>6/20/2023</a:t>
            </a:fld>
            <a:endParaRPr lang="en-US"/>
          </a:p>
        </p:txBody>
      </p:sp>
      <p:sp>
        <p:nvSpPr>
          <p:cNvPr id="6" name="Footer Placeholder 5">
            <a:extLst>
              <a:ext uri="{FF2B5EF4-FFF2-40B4-BE49-F238E27FC236}">
                <a16:creationId xmlns:a16="http://schemas.microsoft.com/office/drawing/2014/main" id="{9AD8ABAA-E2F7-4C89-99ED-2C340220D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2EF12-B2CD-4F3C-9F19-A86915405017}"/>
              </a:ext>
            </a:extLst>
          </p:cNvPr>
          <p:cNvSpPr>
            <a:spLocks noGrp="1"/>
          </p:cNvSpPr>
          <p:nvPr>
            <p:ph type="sldNum" sz="quarter" idx="12"/>
          </p:nvPr>
        </p:nvSpPr>
        <p:spPr/>
        <p:txBody>
          <a:bodyPr/>
          <a:lstStyle/>
          <a:p>
            <a:fld id="{BE15108C-154A-4A5A-9C05-91A49A422BA7}" type="slidenum">
              <a:rPr lang="en-US" smtClean="0"/>
              <a:t>‹nº›</a:t>
            </a:fld>
            <a:endParaRPr lang="en-US"/>
          </a:p>
        </p:txBody>
      </p:sp>
    </p:spTree>
    <p:extLst>
      <p:ext uri="{BB962C8B-B14F-4D97-AF65-F5344CB8AC3E}">
        <p14:creationId xmlns:p14="http://schemas.microsoft.com/office/powerpoint/2010/main" val="2795596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DA6865-0A03-48FA-AD6E-D5BF8FDE9272}"/>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2277E8EB-0DA2-40E4-AD12-1CCD0D262D0B}"/>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5BFE9F8-907A-4FFC-9FDE-2B51D238C40E}"/>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BDDC323-8732-4007-BB81-1BE917E3B2FF}"/>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08FC40-8403-438D-95CA-E4EDC66192A9}"/>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411D218-3FEA-4455-9809-91F029FB55AE}"/>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541390F-BE50-4E4E-9DA2-B5F23F1A93D8}"/>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B3F094-97B5-48E1-A4DE-8BEED255028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4DBB43-CB34-4881-9445-A7FE131D5327}"/>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71F972-027A-47F0-996C-84BFE4574050}"/>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C41353D-93C8-43F8-BBDE-7AB6B29EC38C}"/>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F07B24-CBD8-4F09-81EB-504285F8E11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7873BB-1D79-4055-801C-BDA0F9A1513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008D42B-2F35-497E-A26D-9AF008619D43}"/>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7F57499-C4D9-4B7D-BADA-38462AA3164E}"/>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271F2B9-1FFA-4350-9370-B098459A2324}"/>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FBAFFC-DC8F-4BB4-B405-E4AAA269AED4}"/>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94FCE64-D7A5-411A-8795-932DD39F9520}"/>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B4ECFC-FD43-44CF-B7FA-2A8C5651400F}"/>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9DFBC12-1E1D-44DE-9966-BAB05B246636}"/>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9BEF096-361C-478B-81EB-37584119BFEE}"/>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FC81993-CE86-4910-B9CE-B69375BDCEE3}"/>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75613D7-9FB0-4D33-8784-EC059DE019C8}"/>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520AFD9-E849-4F42-99B2-928E6098C29A}"/>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A200B0B-91CD-4D66-ADFC-9585D283103C}"/>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DB0C45-30CE-4C85-95C6-FFF4977C646A}"/>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DC31604-5F93-436D-A9D2-A48846D4E0DE}"/>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FF1B965-7DE1-4AE3-B28B-DB6847BC52CC}"/>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D9FB65-4392-4D6A-8ACC-8151F682BFE8}"/>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B40380C-3493-4AFE-BF13-AE68A8D244B4}"/>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B21DF1-4859-4991-9C10-F8FA68F41013}"/>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54AD212-17DC-4506-AAA0-34A46A0B11C3}"/>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5B556E7-762B-4E18-A961-A4F7A9ECF9D8}"/>
              </a:ext>
            </a:extLst>
          </p:cNvPr>
          <p:cNvSpPr>
            <a:spLocks noGrp="1"/>
          </p:cNvSpPr>
          <p:nvPr>
            <p:ph type="title"/>
          </p:nvPr>
        </p:nvSpPr>
        <p:spPr>
          <a:xfrm>
            <a:off x="683587" y="713677"/>
            <a:ext cx="4434823" cy="3020519"/>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B7118AF-C54D-406D-AABE-AED6576D1281}"/>
              </a:ext>
            </a:extLst>
          </p:cNvPr>
          <p:cNvSpPr>
            <a:spLocks noGrp="1"/>
          </p:cNvSpPr>
          <p:nvPr>
            <p:ph type="pic" idx="1"/>
          </p:nvPr>
        </p:nvSpPr>
        <p:spPr>
          <a:xfrm>
            <a:off x="5698672" y="713677"/>
            <a:ext cx="5304977" cy="5430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0" name="Right Triangle 39">
            <a:extLst>
              <a:ext uri="{FF2B5EF4-FFF2-40B4-BE49-F238E27FC236}">
                <a16:creationId xmlns:a16="http://schemas.microsoft.com/office/drawing/2014/main" id="{205CDEB9-8DED-4711-8140-4C943FC2CDA0}"/>
              </a:ext>
              <a:ext uri="{C183D7F6-B498-43B3-948B-1728B52AA6E4}">
                <adec:decorative xmlns:adec="http://schemas.microsoft.com/office/drawing/2017/decorative" val="1"/>
              </a:ext>
            </a:extLst>
          </p:cNvPr>
          <p:cNvSpPr/>
          <p:nvPr/>
        </p:nvSpPr>
        <p:spPr>
          <a:xfrm rot="13500000">
            <a:off x="-281093" y="314330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 Placeholder 3">
            <a:extLst>
              <a:ext uri="{FF2B5EF4-FFF2-40B4-BE49-F238E27FC236}">
                <a16:creationId xmlns:a16="http://schemas.microsoft.com/office/drawing/2014/main" id="{02E13C3F-6360-4760-9477-C3831A6E26EF}"/>
              </a:ext>
            </a:extLst>
          </p:cNvPr>
          <p:cNvSpPr>
            <a:spLocks noGrp="1"/>
          </p:cNvSpPr>
          <p:nvPr>
            <p:ph type="body" sz="half" idx="2"/>
          </p:nvPr>
        </p:nvSpPr>
        <p:spPr>
          <a:xfrm>
            <a:off x="683587" y="3970330"/>
            <a:ext cx="4434823" cy="2173992"/>
          </a:xfrm>
        </p:spPr>
        <p:txBody>
          <a:bodyPr/>
          <a:lstStyle>
            <a:lvl1pPr marL="0" indent="0">
              <a:buNone/>
              <a:defRPr lang="en-US" sz="2400" b="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192D3B-60EE-4FC5-9ED7-4445300844CA}"/>
              </a:ext>
            </a:extLst>
          </p:cNvPr>
          <p:cNvSpPr>
            <a:spLocks noGrp="1"/>
          </p:cNvSpPr>
          <p:nvPr>
            <p:ph type="dt" sz="half" idx="10"/>
          </p:nvPr>
        </p:nvSpPr>
        <p:spPr/>
        <p:txBody>
          <a:bodyPr/>
          <a:lstStyle/>
          <a:p>
            <a:fld id="{8F72BA41-EC5B-4197-BCC8-0FD2E523CD7A}" type="datetimeFigureOut">
              <a:rPr lang="en-US" smtClean="0"/>
              <a:t>6/20/2023</a:t>
            </a:fld>
            <a:endParaRPr lang="en-US"/>
          </a:p>
        </p:txBody>
      </p:sp>
      <p:sp>
        <p:nvSpPr>
          <p:cNvPr id="6" name="Footer Placeholder 5">
            <a:extLst>
              <a:ext uri="{FF2B5EF4-FFF2-40B4-BE49-F238E27FC236}">
                <a16:creationId xmlns:a16="http://schemas.microsoft.com/office/drawing/2014/main" id="{5BCF831E-9B19-4936-8BC9-F62A9B118B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1E1D1-F7A2-40D0-91DA-07468A9651E7}"/>
              </a:ext>
            </a:extLst>
          </p:cNvPr>
          <p:cNvSpPr>
            <a:spLocks noGrp="1"/>
          </p:cNvSpPr>
          <p:nvPr>
            <p:ph type="sldNum" sz="quarter" idx="12"/>
          </p:nvPr>
        </p:nvSpPr>
        <p:spPr/>
        <p:txBody>
          <a:bodyPr/>
          <a:lstStyle/>
          <a:p>
            <a:fld id="{BE15108C-154A-4A5A-9C05-91A49A422BA7}" type="slidenum">
              <a:rPr lang="en-US" smtClean="0"/>
              <a:t>‹nº›</a:t>
            </a:fld>
            <a:endParaRPr lang="en-US"/>
          </a:p>
        </p:txBody>
      </p:sp>
    </p:spTree>
    <p:extLst>
      <p:ext uri="{BB962C8B-B14F-4D97-AF65-F5344CB8AC3E}">
        <p14:creationId xmlns:p14="http://schemas.microsoft.com/office/powerpoint/2010/main" val="1079023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DF0D99C-5D42-41C6-A50C-C4E2D6B2A36E}"/>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40" name="Straight Connector 39">
              <a:extLst>
                <a:ext uri="{FF2B5EF4-FFF2-40B4-BE49-F238E27FC236}">
                  <a16:creationId xmlns:a16="http://schemas.microsoft.com/office/drawing/2014/main" id="{5F28962D-50BA-43F8-8863-28ECE711D3F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80F5939-D4E0-46FD-9A5A-5D648E381092}"/>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633D331-78CB-40A1-B167-8185EC5D707B}"/>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12E4B1-E78E-49E7-AA36-374CC1B084E4}"/>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7D46340-CBFC-490F-B44E-7AA8FBF58B05}"/>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75C26C-3EBD-4AA9-BA4D-2561E295D65D}"/>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35DB6BE-E065-4559-BF5C-36B56B379040}"/>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DA54272-CD9D-4F68-BBAB-4F0C0C3EC63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002CE8F-9256-4F2C-B474-58873717119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9C9DE9F-4252-401D-913E-B74C9E326F9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FE4E69B-534F-4A80-9E1C-798BEE1B079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7564E1C-009C-4832-AE8D-E98286693F0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305DF1C-5801-43F2-A8B9-5351369418C0}"/>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06E71C8-0783-4E17-9B34-F51231DD2954}"/>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D908F17-2A89-4B0A-A2EA-692390969FE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BE22751-380F-44F9-BEED-0A553CF87BE5}"/>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7B27910-846F-4E4E-B588-F5B2E026FE9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E0501E-134E-46D7-984F-3A382B0BB29B}"/>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0A83974-CBD7-4A69-9D84-2D3BBDE027A5}"/>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503E931-00D4-4B0C-BC69-49FE5C766518}"/>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7732A30-BE2F-4D71-BC37-60F7B44591B9}"/>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C8EB840-DE7D-4E67-989C-F4D8F50E15BD}"/>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05D2CC2-53CC-487E-A72E-42B1E9B18460}"/>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3A12D6B-1D60-4F26-8FB9-74AD5B070BDF}"/>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1895D00-2D63-443C-95A8-5EB6E5EECBF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AC50652-2A56-4382-95D0-971644EE0FA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A50A374-8880-482D-B54F-F74E0D7BE18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66364D8-CCC7-4AAF-94BC-766EC160D99E}"/>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A0DC409-26E2-4453-89FD-745EA849BE7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39ED039-D66C-4A5E-AA35-E7A5FA2E64C2}"/>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2C13DC-161E-49CF-96B5-5383AA052AB7}"/>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Placeholder 1">
            <a:extLst>
              <a:ext uri="{FF2B5EF4-FFF2-40B4-BE49-F238E27FC236}">
                <a16:creationId xmlns:a16="http://schemas.microsoft.com/office/drawing/2014/main" id="{05103067-48DA-458C-99F6-9921C19A802A}"/>
              </a:ext>
            </a:extLst>
          </p:cNvPr>
          <p:cNvSpPr>
            <a:spLocks noGrp="1"/>
          </p:cNvSpPr>
          <p:nvPr>
            <p:ph type="title"/>
          </p:nvPr>
        </p:nvSpPr>
        <p:spPr>
          <a:xfrm>
            <a:off x="691079" y="725951"/>
            <a:ext cx="10325000" cy="14424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B86862-507E-4F73-890F-3B77BCFA3FA2}"/>
              </a:ext>
            </a:extLst>
          </p:cNvPr>
          <p:cNvSpPr>
            <a:spLocks noGrp="1"/>
          </p:cNvSpPr>
          <p:nvPr>
            <p:ph type="body" idx="1"/>
          </p:nvPr>
        </p:nvSpPr>
        <p:spPr>
          <a:xfrm>
            <a:off x="691079" y="2340131"/>
            <a:ext cx="10325000" cy="35644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EFBC0BB-AF05-4753-9159-41A16FBFC3B4}"/>
              </a:ext>
            </a:extLst>
          </p:cNvPr>
          <p:cNvSpPr>
            <a:spLocks noGrp="1"/>
          </p:cNvSpPr>
          <p:nvPr>
            <p:ph type="dt" sz="half" idx="2"/>
          </p:nvPr>
        </p:nvSpPr>
        <p:spPr>
          <a:xfrm>
            <a:off x="683587" y="6215870"/>
            <a:ext cx="3843779" cy="417126"/>
          </a:xfrm>
          <a:prstGeom prst="rect">
            <a:avLst/>
          </a:prstGeom>
        </p:spPr>
        <p:txBody>
          <a:bodyPr vert="horz" lIns="91440" tIns="45720" rIns="91440" bIns="45720" rtlCol="0" anchor="ctr"/>
          <a:lstStyle>
            <a:lvl1pPr algn="l">
              <a:defRPr sz="900">
                <a:solidFill>
                  <a:schemeClr val="tx1">
                    <a:tint val="75000"/>
                  </a:schemeClr>
                </a:solidFill>
              </a:defRPr>
            </a:lvl1pPr>
          </a:lstStyle>
          <a:p>
            <a:fld id="{8F72BA41-EC5B-4197-BCC8-0FD2E523CD7A}" type="datetimeFigureOut">
              <a:rPr lang="en-US" smtClean="0"/>
              <a:pPr/>
              <a:t>6/20/2023</a:t>
            </a:fld>
            <a:endParaRPr lang="en-US" dirty="0"/>
          </a:p>
        </p:txBody>
      </p:sp>
      <p:sp>
        <p:nvSpPr>
          <p:cNvPr id="5" name="Footer Placeholder 4">
            <a:extLst>
              <a:ext uri="{FF2B5EF4-FFF2-40B4-BE49-F238E27FC236}">
                <a16:creationId xmlns:a16="http://schemas.microsoft.com/office/drawing/2014/main" id="{28362F82-EA1A-4B02-8A64-3B44C0D9DAC6}"/>
              </a:ext>
            </a:extLst>
          </p:cNvPr>
          <p:cNvSpPr>
            <a:spLocks noGrp="1"/>
          </p:cNvSpPr>
          <p:nvPr>
            <p:ph type="ftr" sz="quarter" idx="3"/>
          </p:nvPr>
        </p:nvSpPr>
        <p:spPr>
          <a:xfrm>
            <a:off x="691078" y="236364"/>
            <a:ext cx="4114800" cy="417126"/>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9C5EF32-1CA9-4CDA-8182-2FB0C30A0F6F}"/>
              </a:ext>
            </a:extLst>
          </p:cNvPr>
          <p:cNvSpPr>
            <a:spLocks noGrp="1"/>
          </p:cNvSpPr>
          <p:nvPr>
            <p:ph type="sldNum" sz="quarter" idx="4"/>
          </p:nvPr>
        </p:nvSpPr>
        <p:spPr>
          <a:xfrm>
            <a:off x="11003649" y="6215870"/>
            <a:ext cx="979151" cy="417126"/>
          </a:xfrm>
          <a:prstGeom prst="rect">
            <a:avLst/>
          </a:prstGeom>
        </p:spPr>
        <p:txBody>
          <a:bodyPr vert="horz" lIns="91440" tIns="45720" rIns="91440" bIns="45720" rtlCol="0" anchor="ctr"/>
          <a:lstStyle>
            <a:lvl1pPr algn="ctr">
              <a:defRPr sz="900">
                <a:solidFill>
                  <a:schemeClr val="tx1">
                    <a:tint val="75000"/>
                  </a:schemeClr>
                </a:solidFill>
              </a:defRPr>
            </a:lvl1pPr>
          </a:lstStyle>
          <a:p>
            <a:fld id="{BE15108C-154A-4A5A-9C05-91A49A422BA7}" type="slidenum">
              <a:rPr lang="en-US" smtClean="0"/>
              <a:pPr/>
              <a:t>‹nº›</a:t>
            </a:fld>
            <a:endParaRPr lang="en-US" dirty="0"/>
          </a:p>
        </p:txBody>
      </p:sp>
      <p:sp>
        <p:nvSpPr>
          <p:cNvPr id="7" name="Right Triangle 6">
            <a:extLst>
              <a:ext uri="{FF2B5EF4-FFF2-40B4-BE49-F238E27FC236}">
                <a16:creationId xmlns:a16="http://schemas.microsoft.com/office/drawing/2014/main" id="{63BAC6E0-ADAC-40FB-AF53-88FA5F83738C}"/>
              </a:ext>
              <a:ext uri="{C183D7F6-B498-43B3-948B-1728B52AA6E4}">
                <adec:decorative xmlns:adec="http://schemas.microsoft.com/office/drawing/2017/decorative" val="1"/>
              </a:ext>
            </a:extLst>
          </p:cNvPr>
          <p:cNvSpPr/>
          <p:nvPr/>
        </p:nvSpPr>
        <p:spPr>
          <a:xfrm rot="13500000">
            <a:off x="-281094" y="151621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1285143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Char char="§"/>
        <a:defRPr sz="2000" kern="1200">
          <a:solidFill>
            <a:schemeClr val="tx2"/>
          </a:solidFill>
          <a:latin typeface="+mn-lt"/>
          <a:ea typeface="+mn-ea"/>
          <a:cs typeface="+mn-cs"/>
        </a:defRPr>
      </a:lvl1pPr>
      <a:lvl2pPr marL="4572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800" kern="1200">
          <a:solidFill>
            <a:schemeClr val="tx2"/>
          </a:solidFill>
          <a:latin typeface="+mn-lt"/>
          <a:ea typeface="+mn-ea"/>
          <a:cs typeface="+mn-cs"/>
        </a:defRPr>
      </a:lvl2pPr>
      <a:lvl3pPr marL="6858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600" kern="1200">
          <a:solidFill>
            <a:schemeClr val="tx2"/>
          </a:solidFill>
          <a:latin typeface="+mn-lt"/>
          <a:ea typeface="+mn-ea"/>
          <a:cs typeface="+mn-cs"/>
        </a:defRPr>
      </a:lvl3pPr>
      <a:lvl4pPr marL="9144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4pPr>
      <a:lvl5pPr marL="11430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6/20/2023</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‹nº›</a:t>
            </a:fld>
            <a:endParaRPr lang="en-US"/>
          </a:p>
        </p:txBody>
      </p:sp>
    </p:spTree>
    <p:extLst>
      <p:ext uri="{BB962C8B-B14F-4D97-AF65-F5344CB8AC3E}">
        <p14:creationId xmlns:p14="http://schemas.microsoft.com/office/powerpoint/2010/main" val="325375131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701" r:id="rId5"/>
    <p:sldLayoutId id="2147483700" r:id="rId6"/>
    <p:sldLayoutId id="2147483692" r:id="rId7"/>
    <p:sldLayoutId id="2147483699" r:id="rId8"/>
    <p:sldLayoutId id="2147483698" r:id="rId9"/>
    <p:sldLayoutId id="2147483689" r:id="rId10"/>
    <p:sldLayoutId id="2147483690" r:id="rId11"/>
    <p:sldLayoutId id="2147483691"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187D111-0A9D-421B-84EB-FC5811C3A9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8" name="Group 17">
            <a:extLst>
              <a:ext uri="{FF2B5EF4-FFF2-40B4-BE49-F238E27FC236}">
                <a16:creationId xmlns:a16="http://schemas.microsoft.com/office/drawing/2014/main" id="{A0064D7E-06DA-49C2-98D1-4C063EBE9E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9" name="Straight Connector 18">
              <a:extLst>
                <a:ext uri="{FF2B5EF4-FFF2-40B4-BE49-F238E27FC236}">
                  <a16:creationId xmlns:a16="http://schemas.microsoft.com/office/drawing/2014/main" id="{5D1B7231-4CA0-4EF0-A0F6-BBC5D2289C5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F16C7D2-2C2B-45A2-B877-AD7F29D21D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3E4B7AF-75AF-445E-9C56-25B6004E365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9A02B0-84CC-4983-8CA2-DA39E73F2A7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AB12A9E-E8F5-4BB6-9FAC-B7528DB78E8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4E08A66-700A-4A93-8C53-51D5607B8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9E4E565-75A8-4E72-8D5F-0B62E6B49E8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F1FD7EC-834D-4087-9B69-7793E1A5B45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E4853CF-E211-4741-8BB6-936918F2014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08328EE-5DD9-49DB-AD4B-4F0A76A052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404B81F-9DCC-4C62-8962-2B6C36255C4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41ED921-643C-4B5B-86E6-99E8184797D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AD09725-F1B5-4342-A3A6-25BDC7261C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C5251DB-B92C-4E4E-9BAE-B3EB8A9A31F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2389C50-96FA-4F8E-A890-EE49673799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497D116-7C85-4317-8284-E647BAFC352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D6ED932-F3DD-4BB6-8FC3-6E205965D9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850A286-F068-43D3-8DEA-272E28F30AC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F3A2DA1-C0E2-44DE-AAA4-D2F262CB39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D8CC984-8A5C-4205-9CE0-218DA79F12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12901BA-B376-4054-8C31-BE75DF480E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2BA8E1-2C05-43A7-AABF-8D614E07D31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3D58E52-4C85-48FF-ADA3-F8F66B99571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C61787A-32B8-440E-B1A5-1CAEC9D1136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9D651FB-65B3-4DBD-9428-08407511115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34A6116-8F7B-4C9A-9B9D-EF25C8BFA1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4CC776F-EA3D-4898-9730-88C6605FDB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81A3030-F8B6-4D5E-8A8F-7CE0C81E9D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49129F1-E775-4904-9569-F08FA175DFD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C93E5BB-B3BE-4416-A1B2-5A2CDA8B02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3FD179A-45E8-4D8F-8F75-6E4A266F84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4779255-3F34-7EAE-3A4E-982D9389AF65}"/>
              </a:ext>
            </a:extLst>
          </p:cNvPr>
          <p:cNvSpPr>
            <a:spLocks noGrp="1"/>
          </p:cNvSpPr>
          <p:nvPr>
            <p:ph type="ctrTitle"/>
          </p:nvPr>
        </p:nvSpPr>
        <p:spPr>
          <a:xfrm>
            <a:off x="702423" y="746841"/>
            <a:ext cx="4885239" cy="1194564"/>
          </a:xfrm>
        </p:spPr>
        <p:txBody>
          <a:bodyPr anchor="ctr">
            <a:normAutofit fontScale="90000"/>
          </a:bodyPr>
          <a:lstStyle/>
          <a:p>
            <a:pPr marL="0" marR="0" algn="ctr">
              <a:lnSpc>
                <a:spcPct val="90000"/>
              </a:lnSpc>
              <a:spcBef>
                <a:spcPts val="0"/>
              </a:spcBef>
              <a:spcAft>
                <a:spcPts val="0"/>
              </a:spcAft>
            </a:pPr>
            <a:r>
              <a:rPr lang="en-US" sz="4600" b="1" dirty="0">
                <a:effectLst/>
                <a:latin typeface="Abadi" panose="020F0502020204030204" pitchFamily="34" charset="0"/>
                <a:ea typeface="Calibri" panose="020F0502020204030204" pitchFamily="34" charset="0"/>
                <a:cs typeface="Abadi" panose="020F0502020204030204" pitchFamily="34" charset="0"/>
              </a:rPr>
              <a:t>Climate disasters in Brazil: </a:t>
            </a:r>
            <a:br>
              <a:rPr lang="en-US" sz="4600" b="1" dirty="0">
                <a:effectLst/>
                <a:latin typeface="Abadi" panose="020F0502020204030204" pitchFamily="34" charset="0"/>
                <a:ea typeface="Calibri" panose="020F0502020204030204" pitchFamily="34" charset="0"/>
                <a:cs typeface="Abadi" panose="020F0502020204030204" pitchFamily="34" charset="0"/>
              </a:rPr>
            </a:br>
            <a:endParaRPr lang="en-US" sz="4600" dirty="0">
              <a:latin typeface="Abadi" panose="020F0502020204030204" pitchFamily="34" charset="0"/>
              <a:cs typeface="Abadi" panose="020F0502020204030204" pitchFamily="34" charset="0"/>
            </a:endParaRPr>
          </a:p>
        </p:txBody>
      </p:sp>
      <p:sp>
        <p:nvSpPr>
          <p:cNvPr id="51" name="Right Triangle 50">
            <a:extLst>
              <a:ext uri="{FF2B5EF4-FFF2-40B4-BE49-F238E27FC236}">
                <a16:creationId xmlns:a16="http://schemas.microsoft.com/office/drawing/2014/main" id="{729E7B49-E1D9-4EAE-8B30-D958A9580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9642" y="3144853"/>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eeform: Shape 52">
            <a:extLst>
              <a:ext uri="{FF2B5EF4-FFF2-40B4-BE49-F238E27FC236}">
                <a16:creationId xmlns:a16="http://schemas.microsoft.com/office/drawing/2014/main" id="{D2BA0570-7BB5-4FB7-B41A-048CE0327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7316" y="-3109"/>
            <a:ext cx="6098262" cy="6861109"/>
          </a:xfrm>
          <a:custGeom>
            <a:avLst/>
            <a:gdLst>
              <a:gd name="connsiteX0" fmla="*/ 2247706 w 6098262"/>
              <a:gd name="connsiteY0" fmla="*/ 0 h 6861109"/>
              <a:gd name="connsiteX1" fmla="*/ 6098262 w 6098262"/>
              <a:gd name="connsiteY1" fmla="*/ 0 h 6861109"/>
              <a:gd name="connsiteX2" fmla="*/ 6098262 w 6098262"/>
              <a:gd name="connsiteY2" fmla="*/ 6861109 h 6861109"/>
              <a:gd name="connsiteX3" fmla="*/ 2247706 w 6098262"/>
              <a:gd name="connsiteY3" fmla="*/ 6861109 h 6861109"/>
              <a:gd name="connsiteX4" fmla="*/ 2247706 w 6098262"/>
              <a:gd name="connsiteY4" fmla="*/ 6857999 h 6861109"/>
              <a:gd name="connsiteX5" fmla="*/ 274850 w 6098262"/>
              <a:gd name="connsiteY5" fmla="*/ 6857999 h 6861109"/>
              <a:gd name="connsiteX6" fmla="*/ 954409 w 6098262"/>
              <a:gd name="connsiteY6" fmla="*/ 1 h 6861109"/>
              <a:gd name="connsiteX7" fmla="*/ 2247706 w 6098262"/>
              <a:gd name="connsiteY7" fmla="*/ 1 h 686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8262" h="6861109">
                <a:moveTo>
                  <a:pt x="2247706" y="0"/>
                </a:moveTo>
                <a:lnTo>
                  <a:pt x="6098262" y="0"/>
                </a:lnTo>
                <a:lnTo>
                  <a:pt x="6098262" y="6861109"/>
                </a:lnTo>
                <a:lnTo>
                  <a:pt x="2247706" y="6861109"/>
                </a:lnTo>
                <a:lnTo>
                  <a:pt x="2247706" y="6857999"/>
                </a:lnTo>
                <a:lnTo>
                  <a:pt x="274850" y="6857999"/>
                </a:lnTo>
                <a:cubicBezTo>
                  <a:pt x="-619306" y="3429000"/>
                  <a:pt x="954409" y="3429000"/>
                  <a:pt x="954409" y="1"/>
                </a:cubicBezTo>
                <a:lnTo>
                  <a:pt x="2247706" y="1"/>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Trees and a river">
            <a:extLst>
              <a:ext uri="{FF2B5EF4-FFF2-40B4-BE49-F238E27FC236}">
                <a16:creationId xmlns:a16="http://schemas.microsoft.com/office/drawing/2014/main" id="{10CF0193-2952-9BCA-9FC6-59DF51917643}"/>
              </a:ext>
            </a:extLst>
          </p:cNvPr>
          <p:cNvPicPr>
            <a:picLocks noChangeAspect="1"/>
          </p:cNvPicPr>
          <p:nvPr/>
        </p:nvPicPr>
        <p:blipFill rotWithShape="1">
          <a:blip r:embed="rId2">
            <a:alphaModFix amt="80000"/>
          </a:blip>
          <a:srcRect l="20336" r="20336"/>
          <a:stretch/>
        </p:blipFill>
        <p:spPr>
          <a:xfrm>
            <a:off x="6097316" y="-3108"/>
            <a:ext cx="6098262" cy="6861108"/>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p:spPr>
      </p:pic>
      <p:sp>
        <p:nvSpPr>
          <p:cNvPr id="3" name="Subtitle 2">
            <a:extLst>
              <a:ext uri="{FF2B5EF4-FFF2-40B4-BE49-F238E27FC236}">
                <a16:creationId xmlns:a16="http://schemas.microsoft.com/office/drawing/2014/main" id="{18FD2653-CC9E-FD9E-24A6-CA09899C7E66}"/>
              </a:ext>
            </a:extLst>
          </p:cNvPr>
          <p:cNvSpPr>
            <a:spLocks noGrp="1"/>
          </p:cNvSpPr>
          <p:nvPr>
            <p:ph type="subTitle" idx="1"/>
          </p:nvPr>
        </p:nvSpPr>
        <p:spPr>
          <a:xfrm>
            <a:off x="1720758" y="3641756"/>
            <a:ext cx="3669711" cy="2415793"/>
          </a:xfrm>
        </p:spPr>
        <p:txBody>
          <a:bodyPr anchor="b">
            <a:normAutofit/>
          </a:bodyPr>
          <a:lstStyle/>
          <a:p>
            <a:pPr algn="r"/>
            <a:endParaRPr lang="en-US" b="1" dirty="0">
              <a:solidFill>
                <a:schemeClr val="tx1"/>
              </a:solidFill>
            </a:endParaRPr>
          </a:p>
          <a:p>
            <a:pPr algn="r"/>
            <a:r>
              <a:rPr lang="en-US" b="1" dirty="0">
                <a:solidFill>
                  <a:schemeClr val="tx1"/>
                </a:solidFill>
              </a:rPr>
              <a:t>Alexandra </a:t>
            </a:r>
            <a:r>
              <a:rPr lang="en-US" b="1" dirty="0" err="1">
                <a:solidFill>
                  <a:schemeClr val="tx1"/>
                </a:solidFill>
              </a:rPr>
              <a:t>Mustafá</a:t>
            </a:r>
            <a:endParaRPr lang="en-US" b="1" dirty="0">
              <a:solidFill>
                <a:schemeClr val="tx1"/>
              </a:solidFill>
            </a:endParaRPr>
          </a:p>
        </p:txBody>
      </p:sp>
      <p:sp>
        <p:nvSpPr>
          <p:cNvPr id="5" name="TextBox 4">
            <a:extLst>
              <a:ext uri="{FF2B5EF4-FFF2-40B4-BE49-F238E27FC236}">
                <a16:creationId xmlns:a16="http://schemas.microsoft.com/office/drawing/2014/main" id="{BB665A72-6D19-3A07-4417-8F5AE3E3912A}"/>
              </a:ext>
            </a:extLst>
          </p:cNvPr>
          <p:cNvSpPr txBox="1"/>
          <p:nvPr/>
        </p:nvSpPr>
        <p:spPr>
          <a:xfrm>
            <a:off x="557131" y="1776596"/>
            <a:ext cx="5401815" cy="2862322"/>
          </a:xfrm>
          <a:prstGeom prst="rect">
            <a:avLst/>
          </a:prstGeom>
          <a:noFill/>
        </p:spPr>
        <p:txBody>
          <a:bodyPr wrap="square" rtlCol="0">
            <a:spAutoFit/>
          </a:bodyPr>
          <a:lstStyle/>
          <a:p>
            <a:r>
              <a:rPr lang="en-US" sz="3600" b="1" dirty="0">
                <a:solidFill>
                  <a:srgbClr val="FF0000"/>
                </a:solidFill>
                <a:effectLst/>
                <a:latin typeface="Abadi" panose="020F0502020204030204" pitchFamily="34" charset="0"/>
                <a:ea typeface="Calibri" panose="020F0502020204030204" pitchFamily="34" charset="0"/>
                <a:cs typeface="Abadi" panose="020F0502020204030204" pitchFamily="34" charset="0"/>
              </a:rPr>
              <a:t>the case of the Yanomami in the Amazon</a:t>
            </a:r>
          </a:p>
          <a:p>
            <a:r>
              <a:rPr lang="en-US" sz="3600" b="1" dirty="0">
                <a:solidFill>
                  <a:srgbClr val="FF0000"/>
                </a:solidFill>
                <a:effectLst/>
                <a:latin typeface="Abadi" panose="020F0502020204030204" pitchFamily="34" charset="0"/>
                <a:ea typeface="Calibri" panose="020F0502020204030204" pitchFamily="34" charset="0"/>
                <a:cs typeface="Abadi" panose="020F0502020204030204" pitchFamily="34" charset="0"/>
              </a:rPr>
              <a:t> </a:t>
            </a:r>
            <a:br>
              <a:rPr lang="en-US" sz="3600" b="1" dirty="0">
                <a:solidFill>
                  <a:srgbClr val="FF0000"/>
                </a:solidFill>
                <a:effectLst/>
                <a:latin typeface="Abadi" panose="020F0502020204030204" pitchFamily="34" charset="0"/>
                <a:ea typeface="Calibri" panose="020F0502020204030204" pitchFamily="34" charset="0"/>
                <a:cs typeface="Abadi" panose="020F0502020204030204" pitchFamily="34" charset="0"/>
              </a:rPr>
            </a:br>
            <a:r>
              <a:rPr lang="en-US" sz="3600" b="1" dirty="0">
                <a:solidFill>
                  <a:srgbClr val="FF0000"/>
                </a:solidFill>
                <a:effectLst/>
                <a:latin typeface="Abadi" panose="020F0502020204030204" pitchFamily="34" charset="0"/>
                <a:ea typeface="Calibri" panose="020F0502020204030204" pitchFamily="34" charset="0"/>
                <a:cs typeface="Abadi" panose="020F0502020204030204" pitchFamily="34" charset="0"/>
              </a:rPr>
              <a:t>and the rain floods in the country</a:t>
            </a:r>
            <a:endParaRPr lang="en-US" sz="3600" dirty="0">
              <a:solidFill>
                <a:srgbClr val="FF0000"/>
              </a:solidFill>
            </a:endParaRPr>
          </a:p>
        </p:txBody>
      </p:sp>
    </p:spTree>
    <p:extLst>
      <p:ext uri="{BB962C8B-B14F-4D97-AF65-F5344CB8AC3E}">
        <p14:creationId xmlns:p14="http://schemas.microsoft.com/office/powerpoint/2010/main" val="35570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400"/>
                                        <p:tgtEl>
                                          <p:spTgt spid="3">
                                            <p:txEl>
                                              <p:pRg st="1" end="1"/>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6">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FCAE1BF-06FA-D63E-2E64-2E1E94C0E3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716" r="1" b="1"/>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Tree>
    <p:extLst>
      <p:ext uri="{BB962C8B-B14F-4D97-AF65-F5344CB8AC3E}">
        <p14:creationId xmlns:p14="http://schemas.microsoft.com/office/powerpoint/2010/main" val="998072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lant, tree, screenshot, outdoor&#10;&#10;Description automatically generated">
            <a:extLst>
              <a:ext uri="{FF2B5EF4-FFF2-40B4-BE49-F238E27FC236}">
                <a16:creationId xmlns:a16="http://schemas.microsoft.com/office/drawing/2014/main" id="{9023CC8C-80BB-B0D4-705F-BAB919A4E673}"/>
              </a:ext>
            </a:extLst>
          </p:cNvPr>
          <p:cNvPicPr>
            <a:picLocks noChangeAspect="1"/>
          </p:cNvPicPr>
          <p:nvPr/>
        </p:nvPicPr>
        <p:blipFill rotWithShape="1">
          <a:blip r:embed="rId2"/>
          <a:srcRect t="13065" r="1" b="1"/>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Tree>
    <p:extLst>
      <p:ext uri="{BB962C8B-B14F-4D97-AF65-F5344CB8AC3E}">
        <p14:creationId xmlns:p14="http://schemas.microsoft.com/office/powerpoint/2010/main" val="2067020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ree, outdoor, palm tree, building&#10;&#10;Description automatically generated">
            <a:extLst>
              <a:ext uri="{FF2B5EF4-FFF2-40B4-BE49-F238E27FC236}">
                <a16:creationId xmlns:a16="http://schemas.microsoft.com/office/drawing/2014/main" id="{04B2C332-2CEA-D15E-5D1D-FCBF67A84F8D}"/>
              </a:ext>
            </a:extLst>
          </p:cNvPr>
          <p:cNvPicPr>
            <a:picLocks noChangeAspect="1"/>
          </p:cNvPicPr>
          <p:nvPr/>
        </p:nvPicPr>
        <p:blipFill>
          <a:blip r:embed="rId2"/>
          <a:stretch>
            <a:fillRect/>
          </a:stretch>
        </p:blipFill>
        <p:spPr>
          <a:xfrm>
            <a:off x="913611" y="643467"/>
            <a:ext cx="10364777" cy="5571066"/>
          </a:xfrm>
          <a:prstGeom prst="rect">
            <a:avLst/>
          </a:prstGeom>
        </p:spPr>
      </p:pic>
    </p:spTree>
    <p:extLst>
      <p:ext uri="{BB962C8B-B14F-4D97-AF65-F5344CB8AC3E}">
        <p14:creationId xmlns:p14="http://schemas.microsoft.com/office/powerpoint/2010/main" val="49623363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8">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outdoor, building, tree, house&#10;&#10;Description automatically generated">
            <a:extLst>
              <a:ext uri="{FF2B5EF4-FFF2-40B4-BE49-F238E27FC236}">
                <a16:creationId xmlns:a16="http://schemas.microsoft.com/office/drawing/2014/main" id="{2AB2B286-7097-9D4E-A5FD-0BE464D73B93}"/>
              </a:ext>
            </a:extLst>
          </p:cNvPr>
          <p:cNvPicPr>
            <a:picLocks noChangeAspect="1"/>
          </p:cNvPicPr>
          <p:nvPr/>
        </p:nvPicPr>
        <p:blipFill rotWithShape="1">
          <a:blip r:embed="rId2"/>
          <a:srcRect r="1" b="13392"/>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Tree>
    <p:extLst>
      <p:ext uri="{BB962C8B-B14F-4D97-AF65-F5344CB8AC3E}">
        <p14:creationId xmlns:p14="http://schemas.microsoft.com/office/powerpoint/2010/main" val="2892900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7">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outdoor, building, mountain, house&#10;&#10;Description automatically generated">
            <a:extLst>
              <a:ext uri="{FF2B5EF4-FFF2-40B4-BE49-F238E27FC236}">
                <a16:creationId xmlns:a16="http://schemas.microsoft.com/office/drawing/2014/main" id="{91D667EC-4672-C94F-75DC-1688CBBA9F1A}"/>
              </a:ext>
            </a:extLst>
          </p:cNvPr>
          <p:cNvPicPr>
            <a:picLocks noChangeAspect="1"/>
          </p:cNvPicPr>
          <p:nvPr/>
        </p:nvPicPr>
        <p:blipFill rotWithShape="1">
          <a:blip r:embed="rId2"/>
          <a:srcRect t="12737" r="1" b="1"/>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Tree>
    <p:extLst>
      <p:ext uri="{BB962C8B-B14F-4D97-AF65-F5344CB8AC3E}">
        <p14:creationId xmlns:p14="http://schemas.microsoft.com/office/powerpoint/2010/main" val="244107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lanet, earth, astronomical object, sphere&#10;&#10;Description automatically generated">
            <a:extLst>
              <a:ext uri="{FF2B5EF4-FFF2-40B4-BE49-F238E27FC236}">
                <a16:creationId xmlns:a16="http://schemas.microsoft.com/office/drawing/2014/main" id="{F9FC3D01-1FFF-A17F-8BBE-7062168CA390}"/>
              </a:ext>
            </a:extLst>
          </p:cNvPr>
          <p:cNvPicPr>
            <a:picLocks noChangeAspect="1"/>
          </p:cNvPicPr>
          <p:nvPr/>
        </p:nvPicPr>
        <p:blipFill>
          <a:blip r:embed="rId2"/>
          <a:stretch>
            <a:fillRect/>
          </a:stretch>
        </p:blipFill>
        <p:spPr>
          <a:xfrm>
            <a:off x="1953943" y="643467"/>
            <a:ext cx="8284113" cy="5571066"/>
          </a:xfrm>
          <a:prstGeom prst="rect">
            <a:avLst/>
          </a:prstGeom>
        </p:spPr>
      </p:pic>
      <p:sp>
        <p:nvSpPr>
          <p:cNvPr id="4" name="Rectangle 3">
            <a:extLst>
              <a:ext uri="{FF2B5EF4-FFF2-40B4-BE49-F238E27FC236}">
                <a16:creationId xmlns:a16="http://schemas.microsoft.com/office/drawing/2014/main" id="{09E2254C-D955-C32C-CB52-1025D1EE7E5E}"/>
              </a:ext>
            </a:extLst>
          </p:cNvPr>
          <p:cNvSpPr/>
          <p:nvPr/>
        </p:nvSpPr>
        <p:spPr>
          <a:xfrm>
            <a:off x="2011387" y="643467"/>
            <a:ext cx="8169224" cy="523220"/>
          </a:xfrm>
          <a:prstGeom prst="rect">
            <a:avLst/>
          </a:prstGeom>
        </p:spPr>
        <p:txBody>
          <a:bodyPr wrap="none">
            <a:spAutoFit/>
          </a:bodyPr>
          <a:lstStyle/>
          <a:p>
            <a:r>
              <a:rPr lang="en-US" sz="2800" b="1" dirty="0">
                <a:solidFill>
                  <a:srgbClr val="FF0000"/>
                </a:solidFill>
              </a:rPr>
              <a:t>Resource consumption is totally unsustainable</a:t>
            </a:r>
          </a:p>
        </p:txBody>
      </p:sp>
    </p:spTree>
    <p:extLst>
      <p:ext uri="{BB962C8B-B14F-4D97-AF65-F5344CB8AC3E}">
        <p14:creationId xmlns:p14="http://schemas.microsoft.com/office/powerpoint/2010/main" val="252703870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13B7BB51-92B8-4089-8DAB-1202A4D1C6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315111"/>
            <a:ext cx="3021543" cy="1435442"/>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useBgFill="1">
        <p:nvSpPr>
          <p:cNvPr id="13" name="Rectangle 12">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human face, person, portrait, red&#10;&#10;Description automatically generated">
            <a:extLst>
              <a:ext uri="{FF2B5EF4-FFF2-40B4-BE49-F238E27FC236}">
                <a16:creationId xmlns:a16="http://schemas.microsoft.com/office/drawing/2014/main" id="{A12281E0-FF36-1D21-F99A-CDCFDDF4A0B2}"/>
              </a:ext>
            </a:extLst>
          </p:cNvPr>
          <p:cNvPicPr>
            <a:picLocks noGrp="1" noChangeAspect="1"/>
          </p:cNvPicPr>
          <p:nvPr>
            <p:ph idx="1"/>
          </p:nvPr>
        </p:nvPicPr>
        <p:blipFill rotWithShape="1">
          <a:blip r:embed="rId2"/>
          <a:srcRect l="14319" r="15131" b="1"/>
          <a:stretch/>
        </p:blipFill>
        <p:spPr>
          <a:xfrm>
            <a:off x="4726728" y="10"/>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sp>
        <p:nvSpPr>
          <p:cNvPr id="2" name="Title 1">
            <a:extLst>
              <a:ext uri="{FF2B5EF4-FFF2-40B4-BE49-F238E27FC236}">
                <a16:creationId xmlns:a16="http://schemas.microsoft.com/office/drawing/2014/main" id="{056F3A84-5B07-BF56-3114-6BF3AA31B40A}"/>
              </a:ext>
            </a:extLst>
          </p:cNvPr>
          <p:cNvSpPr>
            <a:spLocks noGrp="1"/>
          </p:cNvSpPr>
          <p:nvPr>
            <p:ph type="title"/>
          </p:nvPr>
        </p:nvSpPr>
        <p:spPr>
          <a:xfrm>
            <a:off x="236036" y="-103227"/>
            <a:ext cx="5094248" cy="6749353"/>
          </a:xfrm>
        </p:spPr>
        <p:txBody>
          <a:bodyPr vert="horz" lIns="91440" tIns="45720" rIns="91440" bIns="45720" rtlCol="0" anchor="ctr">
            <a:normAutofit/>
          </a:bodyPr>
          <a:lstStyle/>
          <a:p>
            <a:r>
              <a:rPr lang="en-US"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Yanomami people, as well as all the remaining indigenous peoples in Brazil represent a source of stored knowledge about all of humanity</a:t>
            </a:r>
            <a:endParaRPr lang="en-US" i="1" dirty="0">
              <a:solidFill>
                <a:srgbClr val="FF0000"/>
              </a:solidFill>
            </a:endParaRPr>
          </a:p>
        </p:txBody>
      </p:sp>
    </p:spTree>
    <p:extLst>
      <p:ext uri="{BB962C8B-B14F-4D97-AF65-F5344CB8AC3E}">
        <p14:creationId xmlns:p14="http://schemas.microsoft.com/office/powerpoint/2010/main" val="1485457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Graphic 1">
            <a:extLst>
              <a:ext uri="{FF2B5EF4-FFF2-40B4-BE49-F238E27FC236}">
                <a16:creationId xmlns:a16="http://schemas.microsoft.com/office/drawing/2014/main" id="{0D57E7FA-E8FC-45AC-868F-CDC814493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599854" y="527562"/>
            <a:ext cx="6992292" cy="5102484"/>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useBgFill="1">
        <p:nvSpPr>
          <p:cNvPr id="11" name="Rectangle 1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tanding next to an old person&#10;&#10;Description automatically generated with medium confidence">
            <a:extLst>
              <a:ext uri="{FF2B5EF4-FFF2-40B4-BE49-F238E27FC236}">
                <a16:creationId xmlns:a16="http://schemas.microsoft.com/office/drawing/2014/main" id="{3BAF72F7-85E0-ED78-B8C6-B8B47BB27378}"/>
              </a:ext>
            </a:extLst>
          </p:cNvPr>
          <p:cNvPicPr>
            <a:picLocks noChangeAspect="1"/>
          </p:cNvPicPr>
          <p:nvPr/>
        </p:nvPicPr>
        <p:blipFill rotWithShape="1">
          <a:blip r:embed="rId2"/>
          <a:srcRect l="19014" r="2516" b="-1"/>
          <a:stretch/>
        </p:blipFill>
        <p:spPr>
          <a:xfrm>
            <a:off x="6530296"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itle 1">
            <a:extLst>
              <a:ext uri="{FF2B5EF4-FFF2-40B4-BE49-F238E27FC236}">
                <a16:creationId xmlns:a16="http://schemas.microsoft.com/office/drawing/2014/main" id="{D3D27F32-5C4A-BAE1-B674-FA8DC33F27C2}"/>
              </a:ext>
            </a:extLst>
          </p:cNvPr>
          <p:cNvSpPr>
            <a:spLocks noGrp="1"/>
          </p:cNvSpPr>
          <p:nvPr>
            <p:ph type="title"/>
          </p:nvPr>
        </p:nvSpPr>
        <p:spPr>
          <a:xfrm>
            <a:off x="223025" y="433245"/>
            <a:ext cx="6701882" cy="6145974"/>
          </a:xfrm>
        </p:spPr>
        <p:txBody>
          <a:bodyPr vert="horz" lIns="91440" tIns="45720" rIns="91440" bIns="45720" rtlCol="0" anchor="b">
            <a:normAutofit/>
          </a:bodyPr>
          <a:lstStyle/>
          <a:p>
            <a:pPr algn="l">
              <a:lnSpc>
                <a:spcPct val="100000"/>
              </a:lnSpc>
            </a:pPr>
            <a:r>
              <a:rPr lang="en-US"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In the first months of this year of 2023, which coincided with the beginning of the Lula government, the scandal of worldwide repercussion of severe malnutrition and threat of extinction of the Yanomami people in the Amazon erupted.</a:t>
            </a:r>
            <a:br>
              <a:rPr lang="en-US" sz="2000" dirty="0">
                <a:effectLst/>
                <a:latin typeface="Calibri" panose="020F0502020204030204" pitchFamily="34" charset="0"/>
                <a:ea typeface="Calibri" panose="020F0502020204030204" pitchFamily="34" charset="0"/>
                <a:cs typeface="Times New Roman" panose="02020603050405020304" pitchFamily="18" charset="0"/>
              </a:rPr>
            </a:br>
            <a:endParaRPr lang="en-US" sz="5400" i="1" dirty="0"/>
          </a:p>
        </p:txBody>
      </p:sp>
    </p:spTree>
    <p:extLst>
      <p:ext uri="{BB962C8B-B14F-4D97-AF65-F5344CB8AC3E}">
        <p14:creationId xmlns:p14="http://schemas.microsoft.com/office/powerpoint/2010/main" val="1327403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map, diagram&#10;&#10;Description automatically generated">
            <a:extLst>
              <a:ext uri="{FF2B5EF4-FFF2-40B4-BE49-F238E27FC236}">
                <a16:creationId xmlns:a16="http://schemas.microsoft.com/office/drawing/2014/main" id="{834C783B-3D1F-CE3A-0C63-CCA785BAC504}"/>
              </a:ext>
            </a:extLst>
          </p:cNvPr>
          <p:cNvPicPr>
            <a:picLocks noChangeAspect="1"/>
          </p:cNvPicPr>
          <p:nvPr/>
        </p:nvPicPr>
        <p:blipFill>
          <a:blip r:embed="rId2"/>
          <a:stretch>
            <a:fillRect/>
          </a:stretch>
        </p:blipFill>
        <p:spPr>
          <a:xfrm>
            <a:off x="4530428" y="714522"/>
            <a:ext cx="7503120" cy="5571066"/>
          </a:xfrm>
          <a:prstGeom prst="rect">
            <a:avLst/>
          </a:prstGeom>
        </p:spPr>
      </p:pic>
      <p:sp>
        <p:nvSpPr>
          <p:cNvPr id="5" name="TextBox 4">
            <a:extLst>
              <a:ext uri="{FF2B5EF4-FFF2-40B4-BE49-F238E27FC236}">
                <a16:creationId xmlns:a16="http://schemas.microsoft.com/office/drawing/2014/main" id="{163205DB-EC7B-2BE3-508A-DAA99C45F996}"/>
              </a:ext>
            </a:extLst>
          </p:cNvPr>
          <p:cNvSpPr txBox="1"/>
          <p:nvPr/>
        </p:nvSpPr>
        <p:spPr>
          <a:xfrm>
            <a:off x="293765" y="1003609"/>
            <a:ext cx="4236663" cy="5139869"/>
          </a:xfrm>
          <a:prstGeom prst="rect">
            <a:avLst/>
          </a:prstGeom>
          <a:noFill/>
        </p:spPr>
        <p:txBody>
          <a:bodyPr wrap="square" rtlCol="0">
            <a:spAutoFit/>
          </a:bodyPr>
          <a:lstStyle/>
          <a:p>
            <a:pPr algn="ctr"/>
            <a:r>
              <a:rPr lang="en-US" sz="3600" b="1" dirty="0"/>
              <a:t>Demarcation of the Yanomami Indigenous Land into 19 islands (Ordinance No. 160 of 1988) and the current territory</a:t>
            </a:r>
          </a:p>
          <a:p>
            <a:pPr algn="ctr"/>
            <a:endParaRPr lang="en-US" sz="4000" b="1" dirty="0"/>
          </a:p>
        </p:txBody>
      </p:sp>
    </p:spTree>
    <p:extLst>
      <p:ext uri="{BB962C8B-B14F-4D97-AF65-F5344CB8AC3E}">
        <p14:creationId xmlns:p14="http://schemas.microsoft.com/office/powerpoint/2010/main" val="219956788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text, screenshot, diagram, font&#10;&#10;Description automatically generated">
            <a:extLst>
              <a:ext uri="{FF2B5EF4-FFF2-40B4-BE49-F238E27FC236}">
                <a16:creationId xmlns:a16="http://schemas.microsoft.com/office/drawing/2014/main" id="{79F78E7B-1CF2-2EE0-A15D-C1E5369688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0960" y="345928"/>
            <a:ext cx="8113352" cy="6166144"/>
          </a:xfrm>
          <a:prstGeom prst="rect">
            <a:avLst/>
          </a:prstGeom>
        </p:spPr>
      </p:pic>
      <p:sp>
        <p:nvSpPr>
          <p:cNvPr id="5" name="Rectangle 4">
            <a:extLst>
              <a:ext uri="{FF2B5EF4-FFF2-40B4-BE49-F238E27FC236}">
                <a16:creationId xmlns:a16="http://schemas.microsoft.com/office/drawing/2014/main" id="{A36EEDDA-1CCA-A535-A5CB-1FB4D7D35FA9}"/>
              </a:ext>
            </a:extLst>
          </p:cNvPr>
          <p:cNvSpPr/>
          <p:nvPr/>
        </p:nvSpPr>
        <p:spPr>
          <a:xfrm>
            <a:off x="304800" y="1108553"/>
            <a:ext cx="3097968" cy="3970318"/>
          </a:xfrm>
          <a:prstGeom prst="rect">
            <a:avLst/>
          </a:prstGeom>
        </p:spPr>
        <p:txBody>
          <a:bodyPr wrap="square">
            <a:spAutoFit/>
          </a:bodyPr>
          <a:lstStyle/>
          <a:p>
            <a:pPr algn="ctr"/>
            <a:r>
              <a:rPr lang="en-US" sz="2800" b="1" dirty="0"/>
              <a:t>Area deforested by mining in indigenous lands</a:t>
            </a:r>
          </a:p>
          <a:p>
            <a:pPr algn="ctr"/>
            <a:r>
              <a:rPr lang="en-US" sz="2800" b="1" dirty="0"/>
              <a:t>
Data is from 2016 to 2022</a:t>
            </a:r>
          </a:p>
          <a:p>
            <a:pPr algn="ctr"/>
            <a:r>
              <a:rPr lang="en-US" sz="2800" b="1" dirty="0"/>
              <a:t>
Source: </a:t>
            </a:r>
            <a:r>
              <a:rPr lang="en-US" sz="2800" b="1" dirty="0" err="1"/>
              <a:t>Inpe</a:t>
            </a:r>
            <a:endParaRPr lang="en-US" sz="2800" b="1" dirty="0"/>
          </a:p>
        </p:txBody>
      </p:sp>
    </p:spTree>
    <p:extLst>
      <p:ext uri="{BB962C8B-B14F-4D97-AF65-F5344CB8AC3E}">
        <p14:creationId xmlns:p14="http://schemas.microsoft.com/office/powerpoint/2010/main" val="366329438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map, text, atlas&#10;&#10;Description automatically generated">
            <a:extLst>
              <a:ext uri="{FF2B5EF4-FFF2-40B4-BE49-F238E27FC236}">
                <a16:creationId xmlns:a16="http://schemas.microsoft.com/office/drawing/2014/main" id="{3782BA34-429B-8ADC-43A8-A2667BE0D8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0040" y="643467"/>
            <a:ext cx="5958360" cy="5571066"/>
          </a:xfrm>
          <a:prstGeom prst="rect">
            <a:avLst/>
          </a:prstGeom>
        </p:spPr>
      </p:pic>
      <p:sp>
        <p:nvSpPr>
          <p:cNvPr id="3" name="TextBox 2">
            <a:extLst>
              <a:ext uri="{FF2B5EF4-FFF2-40B4-BE49-F238E27FC236}">
                <a16:creationId xmlns:a16="http://schemas.microsoft.com/office/drawing/2014/main" id="{9B2F8512-ABB1-C537-C1EE-6AFC967C48A5}"/>
              </a:ext>
            </a:extLst>
          </p:cNvPr>
          <p:cNvSpPr txBox="1"/>
          <p:nvPr/>
        </p:nvSpPr>
        <p:spPr>
          <a:xfrm>
            <a:off x="403600" y="209861"/>
            <a:ext cx="4871803" cy="6441443"/>
          </a:xfrm>
          <a:prstGeom prst="rect">
            <a:avLst/>
          </a:prstGeom>
          <a:noFill/>
        </p:spPr>
        <p:txBody>
          <a:bodyPr wrap="square" rtlCol="0">
            <a:spAutoFit/>
          </a:bodyPr>
          <a:lstStyle/>
          <a:p>
            <a:pPr marL="0" marR="0" algn="ctr">
              <a:lnSpc>
                <a:spcPct val="150000"/>
              </a:lnSpc>
              <a:spcBef>
                <a:spcPts val="0"/>
              </a:spcBef>
              <a:spcAft>
                <a:spcPts val="0"/>
              </a:spcAft>
            </a:pPr>
            <a:r>
              <a:rPr lang="pt-BR" sz="5400" b="1" dirty="0" err="1">
                <a:effectLst/>
                <a:latin typeface="Abadi" panose="020B0604020104020204" pitchFamily="34" charset="0"/>
                <a:ea typeface="Calibri" panose="020F0502020204030204" pitchFamily="34" charset="0"/>
                <a:cs typeface="Times New Roman" panose="02020603050405020304" pitchFamily="18" charset="0"/>
              </a:rPr>
              <a:t>Deforestation</a:t>
            </a:r>
            <a:endParaRPr lang="en-US" sz="5400" b="1" dirty="0">
              <a:effectLst/>
              <a:latin typeface="Abadi" panose="020B0604020104020204" pitchFamily="34" charset="0"/>
              <a:ea typeface="Calibri" panose="020F0502020204030204" pitchFamily="34" charset="0"/>
              <a:cs typeface="Times New Roman" panose="02020603050405020304" pitchFamily="18" charset="0"/>
            </a:endParaRPr>
          </a:p>
          <a:p>
            <a:pPr marL="0" marR="0" algn="ctr">
              <a:lnSpc>
                <a:spcPct val="150000"/>
              </a:lnSpc>
              <a:spcBef>
                <a:spcPts val="0"/>
              </a:spcBef>
              <a:spcAft>
                <a:spcPts val="0"/>
              </a:spcAft>
            </a:pPr>
            <a:r>
              <a:rPr lang="pt-BR" sz="2800" b="1" dirty="0">
                <a:effectLst/>
                <a:latin typeface="Abadi" panose="020B0604020104020204" pitchFamily="34" charset="0"/>
                <a:ea typeface="Calibri" panose="020F0502020204030204" pitchFamily="34" charset="0"/>
                <a:cs typeface="Times New Roman" panose="02020603050405020304" pitchFamily="18" charset="0"/>
              </a:rPr>
              <a:t> </a:t>
            </a:r>
            <a:endParaRPr lang="en-US" sz="2800" b="1" dirty="0">
              <a:effectLst/>
              <a:latin typeface="Abadi" panose="020B0604020104020204" pitchFamily="34" charset="0"/>
              <a:ea typeface="Calibri" panose="020F0502020204030204" pitchFamily="34" charset="0"/>
              <a:cs typeface="Times New Roman" panose="02020603050405020304" pitchFamily="18" charset="0"/>
            </a:endParaRPr>
          </a:p>
          <a:p>
            <a:pPr marL="0" marR="0" algn="ctr">
              <a:lnSpc>
                <a:spcPct val="150000"/>
              </a:lnSpc>
              <a:spcBef>
                <a:spcPts val="0"/>
              </a:spcBef>
              <a:spcAft>
                <a:spcPts val="0"/>
              </a:spcAft>
            </a:pPr>
            <a:r>
              <a:rPr lang="en-US" sz="2800" b="1" dirty="0">
                <a:effectLst/>
                <a:latin typeface="Abadi" panose="020B0604020104020204" pitchFamily="34" charset="0"/>
                <a:ea typeface="Times New Roman" panose="02020603050405020304" pitchFamily="18" charset="0"/>
              </a:rPr>
              <a:t>The activities were detected in the Yanomami Indigenous Lands, in Roraima, and in six reserves of Pará: Sai-</a:t>
            </a:r>
            <a:r>
              <a:rPr lang="en-US" sz="2800" b="1" dirty="0" err="1">
                <a:effectLst/>
                <a:latin typeface="Abadi" panose="020B0604020104020204" pitchFamily="34" charset="0"/>
                <a:ea typeface="Times New Roman" panose="02020603050405020304" pitchFamily="18" charset="0"/>
              </a:rPr>
              <a:t>Cinza</a:t>
            </a:r>
            <a:r>
              <a:rPr lang="en-US" sz="2800" b="1" dirty="0">
                <a:effectLst/>
                <a:latin typeface="Abadi" panose="020B0604020104020204" pitchFamily="34" charset="0"/>
                <a:ea typeface="Times New Roman" panose="02020603050405020304" pitchFamily="18" charset="0"/>
              </a:rPr>
              <a:t>, </a:t>
            </a:r>
            <a:r>
              <a:rPr lang="en-US" sz="2800" b="1" dirty="0" err="1">
                <a:effectLst/>
                <a:latin typeface="Abadi" panose="020B0604020104020204" pitchFamily="34" charset="0"/>
                <a:ea typeface="Times New Roman" panose="02020603050405020304" pitchFamily="18" charset="0"/>
              </a:rPr>
              <a:t>Munduruku</a:t>
            </a:r>
            <a:r>
              <a:rPr lang="en-US" sz="2800" b="1" dirty="0">
                <a:effectLst/>
                <a:latin typeface="Abadi" panose="020B0604020104020204" pitchFamily="34" charset="0"/>
                <a:ea typeface="Times New Roman" panose="02020603050405020304" pitchFamily="18" charset="0"/>
              </a:rPr>
              <a:t>, </a:t>
            </a:r>
            <a:r>
              <a:rPr lang="en-US" sz="2800" b="1" dirty="0" err="1">
                <a:effectLst/>
                <a:latin typeface="Abadi" panose="020B0604020104020204" pitchFamily="34" charset="0"/>
                <a:ea typeface="Times New Roman" panose="02020603050405020304" pitchFamily="18" charset="0"/>
              </a:rPr>
              <a:t>Baú</a:t>
            </a:r>
            <a:r>
              <a:rPr lang="en-US" sz="2800" b="1" dirty="0">
                <a:effectLst/>
                <a:latin typeface="Abadi" panose="020B0604020104020204" pitchFamily="34" charset="0"/>
                <a:ea typeface="Times New Roman" panose="02020603050405020304" pitchFamily="18" charset="0"/>
              </a:rPr>
              <a:t>, </a:t>
            </a:r>
            <a:r>
              <a:rPr lang="en-US" sz="2800" b="1" dirty="0" err="1">
                <a:effectLst/>
                <a:latin typeface="Abadi" panose="020B0604020104020204" pitchFamily="34" charset="0"/>
                <a:ea typeface="Times New Roman" panose="02020603050405020304" pitchFamily="18" charset="0"/>
              </a:rPr>
              <a:t>Kayapó</a:t>
            </a:r>
            <a:r>
              <a:rPr lang="en-US" sz="2800" b="1" dirty="0">
                <a:effectLst/>
                <a:latin typeface="Abadi" panose="020B0604020104020204" pitchFamily="34" charset="0"/>
                <a:ea typeface="Times New Roman" panose="02020603050405020304" pitchFamily="18" charset="0"/>
              </a:rPr>
              <a:t>, </a:t>
            </a:r>
            <a:r>
              <a:rPr lang="en-US" sz="2800" b="1" dirty="0" err="1">
                <a:effectLst/>
                <a:latin typeface="Abadi" panose="020B0604020104020204" pitchFamily="34" charset="0"/>
                <a:ea typeface="Times New Roman" panose="02020603050405020304" pitchFamily="18" charset="0"/>
              </a:rPr>
              <a:t>Apyterewa</a:t>
            </a:r>
            <a:r>
              <a:rPr lang="en-US" sz="2800" b="1" dirty="0">
                <a:effectLst/>
                <a:latin typeface="Abadi" panose="020B0604020104020204" pitchFamily="34" charset="0"/>
                <a:ea typeface="Times New Roman" panose="02020603050405020304" pitchFamily="18" charset="0"/>
              </a:rPr>
              <a:t> and </a:t>
            </a:r>
            <a:r>
              <a:rPr lang="en-US" sz="2800" b="1" dirty="0" err="1">
                <a:effectLst/>
                <a:latin typeface="Abadi" panose="020B0604020104020204" pitchFamily="34" charset="0"/>
                <a:ea typeface="Times New Roman" panose="02020603050405020304" pitchFamily="18" charset="0"/>
              </a:rPr>
              <a:t>Trincheira</a:t>
            </a:r>
            <a:r>
              <a:rPr lang="en-US" sz="2800" b="1" dirty="0">
                <a:effectLst/>
                <a:latin typeface="Abadi" panose="020B0604020104020204" pitchFamily="34" charset="0"/>
                <a:ea typeface="Times New Roman" panose="02020603050405020304" pitchFamily="18" charset="0"/>
              </a:rPr>
              <a:t>/</a:t>
            </a:r>
            <a:r>
              <a:rPr lang="en-US" sz="2800" b="1" dirty="0" err="1">
                <a:effectLst/>
                <a:latin typeface="Abadi" panose="020B0604020104020204" pitchFamily="34" charset="0"/>
                <a:ea typeface="Times New Roman" panose="02020603050405020304" pitchFamily="18" charset="0"/>
              </a:rPr>
              <a:t>Bacajá</a:t>
            </a:r>
            <a:r>
              <a:rPr lang="en-US" sz="2800" b="1" dirty="0">
                <a:effectLst/>
                <a:latin typeface="Abadi" panose="020B0604020104020204" pitchFamily="34" charset="0"/>
                <a:ea typeface="Times New Roman" panose="02020603050405020304" pitchFamily="18" charset="0"/>
              </a:rPr>
              <a:t>.</a:t>
            </a:r>
          </a:p>
        </p:txBody>
      </p:sp>
    </p:spTree>
    <p:extLst>
      <p:ext uri="{BB962C8B-B14F-4D97-AF65-F5344CB8AC3E}">
        <p14:creationId xmlns:p14="http://schemas.microsoft.com/office/powerpoint/2010/main" val="101478242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outdoor, tree, roof, building&#10;&#10;Description automatically generated">
            <a:extLst>
              <a:ext uri="{FF2B5EF4-FFF2-40B4-BE49-F238E27FC236}">
                <a16:creationId xmlns:a16="http://schemas.microsoft.com/office/drawing/2014/main" id="{77F2EED5-AB3F-2095-810E-2EAE95B2ACCE}"/>
              </a:ext>
            </a:extLst>
          </p:cNvPr>
          <p:cNvPicPr>
            <a:picLocks noChangeAspect="1"/>
          </p:cNvPicPr>
          <p:nvPr/>
        </p:nvPicPr>
        <p:blipFill rotWithShape="1">
          <a:blip r:embed="rId2"/>
          <a:srcRect t="4047" r="1" b="1"/>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Tree>
    <p:extLst>
      <p:ext uri="{BB962C8B-B14F-4D97-AF65-F5344CB8AC3E}">
        <p14:creationId xmlns:p14="http://schemas.microsoft.com/office/powerpoint/2010/main" val="768312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680F1D3-7650-4307-A001-0163AD371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outdoor, tree, water, landscape&#10;&#10;Description automatically generated">
            <a:extLst>
              <a:ext uri="{FF2B5EF4-FFF2-40B4-BE49-F238E27FC236}">
                <a16:creationId xmlns:a16="http://schemas.microsoft.com/office/drawing/2014/main" id="{EE638C29-20A3-9B42-4BB4-3EF3851A8E9F}"/>
              </a:ext>
            </a:extLst>
          </p:cNvPr>
          <p:cNvPicPr>
            <a:picLocks noChangeAspect="1"/>
          </p:cNvPicPr>
          <p:nvPr/>
        </p:nvPicPr>
        <p:blipFill rotWithShape="1">
          <a:blip r:embed="rId2"/>
          <a:srcRect r="3577" b="-2"/>
          <a:stretch/>
        </p:blipFill>
        <p:spPr>
          <a:xfrm>
            <a:off x="3387852" y="451063"/>
            <a:ext cx="8801100" cy="5955873"/>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p:spPr>
      </p:pic>
      <p:sp>
        <p:nvSpPr>
          <p:cNvPr id="4" name="TextBox 3">
            <a:extLst>
              <a:ext uri="{FF2B5EF4-FFF2-40B4-BE49-F238E27FC236}">
                <a16:creationId xmlns:a16="http://schemas.microsoft.com/office/drawing/2014/main" id="{8543C102-2C07-1483-865D-53DE7ECC18F1}"/>
              </a:ext>
            </a:extLst>
          </p:cNvPr>
          <p:cNvSpPr txBox="1"/>
          <p:nvPr/>
        </p:nvSpPr>
        <p:spPr>
          <a:xfrm>
            <a:off x="458593" y="66906"/>
            <a:ext cx="3689659" cy="7109639"/>
          </a:xfrm>
          <a:prstGeom prst="rect">
            <a:avLst/>
          </a:prstGeom>
          <a:noFill/>
        </p:spPr>
        <p:txBody>
          <a:bodyPr wrap="square" rtlCol="0">
            <a:spAutoFit/>
          </a:bodyPr>
          <a:lstStyle/>
          <a:p>
            <a:r>
              <a:rPr lang="en-US" sz="2800" b="1" dirty="0">
                <a:solidFill>
                  <a:srgbClr val="3C5C31"/>
                </a:solidFill>
                <a:effectLst/>
                <a:latin typeface="Calibri" panose="020F0502020204030204" pitchFamily="34" charset="0"/>
                <a:ea typeface="Calibri" panose="020F0502020204030204" pitchFamily="34" charset="0"/>
                <a:cs typeface="Times New Roman" panose="02020603050405020304" pitchFamily="18" charset="0"/>
              </a:rPr>
              <a:t>The rivers are contaminated with mercury, which totally prevents the use of drinking water, fishing, hygiene and the planting of cereals to feed the indigenous people. The hunting of animals becomes impractical, as they are chased away by the presence of prospectors in the region.</a:t>
            </a:r>
          </a:p>
          <a:p>
            <a:endParaRPr lang="en-US" sz="3600" b="1" dirty="0">
              <a:solidFill>
                <a:srgbClr val="3C5C31"/>
              </a:solidFill>
            </a:endParaRPr>
          </a:p>
        </p:txBody>
      </p:sp>
    </p:spTree>
    <p:extLst>
      <p:ext uri="{BB962C8B-B14F-4D97-AF65-F5344CB8AC3E}">
        <p14:creationId xmlns:p14="http://schemas.microsoft.com/office/powerpoint/2010/main" val="2652194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tree, text, outdoor&#10;&#10;Description automatically generated">
            <a:extLst>
              <a:ext uri="{FF2B5EF4-FFF2-40B4-BE49-F238E27FC236}">
                <a16:creationId xmlns:a16="http://schemas.microsoft.com/office/drawing/2014/main" id="{2D15B33A-E9EF-0802-FFFE-1E39334AEC53}"/>
              </a:ext>
            </a:extLst>
          </p:cNvPr>
          <p:cNvPicPr>
            <a:picLocks noChangeAspect="1"/>
          </p:cNvPicPr>
          <p:nvPr/>
        </p:nvPicPr>
        <p:blipFill>
          <a:blip r:embed="rId2"/>
          <a:stretch>
            <a:fillRect/>
          </a:stretch>
        </p:blipFill>
        <p:spPr>
          <a:xfrm>
            <a:off x="6096000" y="226921"/>
            <a:ext cx="5950038" cy="6488204"/>
          </a:xfrm>
          <a:prstGeom prst="rect">
            <a:avLst/>
          </a:prstGeom>
        </p:spPr>
      </p:pic>
      <p:sp>
        <p:nvSpPr>
          <p:cNvPr id="4" name="TextBox 3">
            <a:extLst>
              <a:ext uri="{FF2B5EF4-FFF2-40B4-BE49-F238E27FC236}">
                <a16:creationId xmlns:a16="http://schemas.microsoft.com/office/drawing/2014/main" id="{DBB7F1B7-6A91-FBAE-9FD5-E6783F2BE4D1}"/>
              </a:ext>
            </a:extLst>
          </p:cNvPr>
          <p:cNvSpPr txBox="1"/>
          <p:nvPr/>
        </p:nvSpPr>
        <p:spPr>
          <a:xfrm>
            <a:off x="471487" y="714375"/>
            <a:ext cx="5059517" cy="5262979"/>
          </a:xfrm>
          <a:prstGeom prst="rect">
            <a:avLst/>
          </a:prstGeom>
          <a:noFill/>
        </p:spPr>
        <p:txBody>
          <a:bodyPr wrap="square" rtlCol="0">
            <a:spAutoFit/>
          </a:bodyPr>
          <a:lstStyle/>
          <a:p>
            <a:pPr algn="ctr"/>
            <a:r>
              <a:rPr lang="en-US" sz="4800" b="1" dirty="0">
                <a:solidFill>
                  <a:srgbClr val="FFFF00"/>
                </a:solidFill>
              </a:rPr>
              <a:t>URGENT</a:t>
            </a:r>
          </a:p>
          <a:p>
            <a:pPr algn="ctr"/>
            <a:endParaRPr lang="en-US" sz="4800" dirty="0"/>
          </a:p>
          <a:p>
            <a:pPr algn="ctr"/>
            <a:r>
              <a:rPr lang="en-US" sz="4800" b="1" dirty="0"/>
              <a:t>Yanomami children</a:t>
            </a:r>
          </a:p>
          <a:p>
            <a:pPr algn="ctr"/>
            <a:r>
              <a:rPr lang="en-US" sz="4800" b="1" dirty="0"/>
              <a:t>are sucked up by mining machinery</a:t>
            </a:r>
          </a:p>
        </p:txBody>
      </p:sp>
    </p:spTree>
    <p:extLst>
      <p:ext uri="{BB962C8B-B14F-4D97-AF65-F5344CB8AC3E}">
        <p14:creationId xmlns:p14="http://schemas.microsoft.com/office/powerpoint/2010/main" val="3925441109"/>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CosineVTI">
  <a:themeElements>
    <a:clrScheme name="Custom 133">
      <a:dk1>
        <a:sysClr val="windowText" lastClr="000000"/>
      </a:dk1>
      <a:lt1>
        <a:sysClr val="window" lastClr="FFFFFF"/>
      </a:lt1>
      <a:dk2>
        <a:srgbClr val="2A2735"/>
      </a:dk2>
      <a:lt2>
        <a:srgbClr val="EEEEEE"/>
      </a:lt2>
      <a:accent1>
        <a:srgbClr val="1EBE9B"/>
      </a:accent1>
      <a:accent2>
        <a:srgbClr val="8F99BB"/>
      </a:accent2>
      <a:accent3>
        <a:srgbClr val="FD8686"/>
      </a:accent3>
      <a:accent4>
        <a:srgbClr val="A3A3C1"/>
      </a:accent4>
      <a:accent5>
        <a:srgbClr val="7162FE"/>
      </a:accent5>
      <a:accent6>
        <a:srgbClr val="E76445"/>
      </a:accent6>
      <a:hlink>
        <a:srgbClr val="EF08F7"/>
      </a:hlink>
      <a:folHlink>
        <a:srgbClr val="8477FE"/>
      </a:folHlink>
    </a:clrScheme>
    <a:fontScheme name="Custom 50">
      <a:majorFont>
        <a:latin typeface="Grandview"/>
        <a:ea typeface=""/>
        <a:cs typeface=""/>
      </a:majorFont>
      <a:minorFont>
        <a:latin typeface="Grandvi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sineVTI" id="{4F4449D5-5E9D-4D83-9E2A-939F9CF20276}" vid="{03166EA1-370F-4321-A61E-8851365B4312}"/>
    </a:ext>
  </a:extLst>
</a:theme>
</file>

<file path=ppt/theme/theme2.xml><?xml version="1.0" encoding="utf-8"?>
<a:theme xmlns:a="http://schemas.openxmlformats.org/drawingml/2006/main" name="BrushVTI">
  <a:themeElements>
    <a:clrScheme name="AnalogousFromRegularSeedLeftStep">
      <a:dk1>
        <a:srgbClr val="000000"/>
      </a:dk1>
      <a:lt1>
        <a:srgbClr val="FFFFFF"/>
      </a:lt1>
      <a:dk2>
        <a:srgbClr val="2B301B"/>
      </a:dk2>
      <a:lt2>
        <a:srgbClr val="F2F0F3"/>
      </a:lt2>
      <a:accent1>
        <a:srgbClr val="6AB246"/>
      </a:accent1>
      <a:accent2>
        <a:srgbClr val="8FAC39"/>
      </a:accent2>
      <a:accent3>
        <a:srgbClr val="B2A046"/>
      </a:accent3>
      <a:accent4>
        <a:srgbClr val="B16D3B"/>
      </a:accent4>
      <a:accent5>
        <a:srgbClr val="C34D4D"/>
      </a:accent5>
      <a:accent6>
        <a:srgbClr val="B13B6C"/>
      </a:accent6>
      <a:hlink>
        <a:srgbClr val="A258C7"/>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docProps/app.xml><?xml version="1.0" encoding="utf-8"?>
<Properties xmlns="http://schemas.openxmlformats.org/officeDocument/2006/extended-properties" xmlns:vt="http://schemas.openxmlformats.org/officeDocument/2006/docPropsVTypes">
  <Template>{75CB7952-226A-C140-BE02-4FC0CB3A56FD}tf10001062</Template>
  <TotalTime>4368</TotalTime>
  <Words>230</Words>
  <Application>Microsoft Office PowerPoint</Application>
  <PresentationFormat>Ecrã Panorâmico</PresentationFormat>
  <Paragraphs>20</Paragraphs>
  <Slides>15</Slides>
  <Notes>0</Notes>
  <HiddenSlides>0</HiddenSlides>
  <MMClips>0</MMClips>
  <ScaleCrop>false</ScaleCrop>
  <HeadingPairs>
    <vt:vector size="6" baseType="variant">
      <vt:variant>
        <vt:lpstr>Tipos de letra usados</vt:lpstr>
      </vt:variant>
      <vt:variant>
        <vt:i4>6</vt:i4>
      </vt:variant>
      <vt:variant>
        <vt:lpstr>Tema</vt:lpstr>
      </vt:variant>
      <vt:variant>
        <vt:i4>2</vt:i4>
      </vt:variant>
      <vt:variant>
        <vt:lpstr>Títulos dos diapositivos</vt:lpstr>
      </vt:variant>
      <vt:variant>
        <vt:i4>15</vt:i4>
      </vt:variant>
    </vt:vector>
  </HeadingPairs>
  <TitlesOfParts>
    <vt:vector size="23" baseType="lpstr">
      <vt:lpstr>Abadi</vt:lpstr>
      <vt:lpstr>Arial</vt:lpstr>
      <vt:lpstr>Calibri</vt:lpstr>
      <vt:lpstr>Century Gothic</vt:lpstr>
      <vt:lpstr>Grandview</vt:lpstr>
      <vt:lpstr>Wingdings</vt:lpstr>
      <vt:lpstr>CosineVTI</vt:lpstr>
      <vt:lpstr>BrushVTI</vt:lpstr>
      <vt:lpstr>Climate disasters in Brazil:  </vt:lpstr>
      <vt:lpstr>Yanomami people, as well as all the remaining indigenous peoples in Brazil represent a source of stored knowledge about all of humanity</vt:lpstr>
      <vt:lpstr>In the first months of this year of 2023, which coincided with the beginning of the Lula government, the scandal of worldwide repercussion of severe malnutrition and threat of extinction of the Yanomami people in the Amazon erupted.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disasters in Brazil:  </dc:title>
  <dc:creator>Alexandra Mustafá</dc:creator>
  <cp:lastModifiedBy>Auditorio Isssp</cp:lastModifiedBy>
  <cp:revision>10</cp:revision>
  <dcterms:created xsi:type="dcterms:W3CDTF">2023-06-10T13:21:53Z</dcterms:created>
  <dcterms:modified xsi:type="dcterms:W3CDTF">2023-06-20T07:56:51Z</dcterms:modified>
</cp:coreProperties>
</file>