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omments/modernComment_167_8D8FDC8B.xml" ContentType="application/vnd.ms-powerpoint.comments+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40" r:id="rId4"/>
  </p:sldMasterIdLst>
  <p:notesMasterIdLst>
    <p:notesMasterId r:id="rId16"/>
  </p:notesMasterIdLst>
  <p:handoutMasterIdLst>
    <p:handoutMasterId r:id="rId17"/>
  </p:handoutMasterIdLst>
  <p:sldIdLst>
    <p:sldId id="256" r:id="rId5"/>
    <p:sldId id="362" r:id="rId6"/>
    <p:sldId id="359" r:id="rId7"/>
    <p:sldId id="361" r:id="rId8"/>
    <p:sldId id="353" r:id="rId9"/>
    <p:sldId id="365" r:id="rId10"/>
    <p:sldId id="366" r:id="rId11"/>
    <p:sldId id="363" r:id="rId12"/>
    <p:sldId id="354" r:id="rId13"/>
    <p:sldId id="360" r:id="rId14"/>
    <p:sldId id="355" r:id="rId15"/>
  </p:sldIdLst>
  <p:sldSz cx="12192000" cy="6858000"/>
  <p:notesSz cx="6805613" cy="9944100"/>
  <p:defaultTextStyle>
    <a:defPPr>
      <a:defRPr lang="da-DK"/>
    </a:defPPr>
    <a:lvl1pPr algn="l" defTabSz="457200" rtl="0" fontAlgn="base">
      <a:spcBef>
        <a:spcPct val="0"/>
      </a:spcBef>
      <a:spcAft>
        <a:spcPct val="0"/>
      </a:spcAft>
      <a:defRPr kern="1200">
        <a:solidFill>
          <a:schemeClr val="tx1"/>
        </a:solidFill>
        <a:latin typeface="Arial" pitchFamily="34" charset="0"/>
        <a:ea typeface="MS PGothic" pitchFamily="34" charset="-128"/>
        <a:cs typeface="+mn-cs"/>
      </a:defRPr>
    </a:lvl1pPr>
    <a:lvl2pPr marL="457200" algn="l" defTabSz="457200" rtl="0" fontAlgn="base">
      <a:spcBef>
        <a:spcPct val="0"/>
      </a:spcBef>
      <a:spcAft>
        <a:spcPct val="0"/>
      </a:spcAft>
      <a:defRPr kern="1200">
        <a:solidFill>
          <a:schemeClr val="tx1"/>
        </a:solidFill>
        <a:latin typeface="Arial" pitchFamily="34" charset="0"/>
        <a:ea typeface="MS PGothic" pitchFamily="34" charset="-128"/>
        <a:cs typeface="+mn-cs"/>
      </a:defRPr>
    </a:lvl2pPr>
    <a:lvl3pPr marL="914400" algn="l" defTabSz="457200" rtl="0" fontAlgn="base">
      <a:spcBef>
        <a:spcPct val="0"/>
      </a:spcBef>
      <a:spcAft>
        <a:spcPct val="0"/>
      </a:spcAft>
      <a:defRPr kern="1200">
        <a:solidFill>
          <a:schemeClr val="tx1"/>
        </a:solidFill>
        <a:latin typeface="Arial" pitchFamily="34" charset="0"/>
        <a:ea typeface="MS PGothic" pitchFamily="34" charset="-128"/>
        <a:cs typeface="+mn-cs"/>
      </a:defRPr>
    </a:lvl3pPr>
    <a:lvl4pPr marL="1371600" algn="l" defTabSz="457200" rtl="0" fontAlgn="base">
      <a:spcBef>
        <a:spcPct val="0"/>
      </a:spcBef>
      <a:spcAft>
        <a:spcPct val="0"/>
      </a:spcAft>
      <a:defRPr kern="1200">
        <a:solidFill>
          <a:schemeClr val="tx1"/>
        </a:solidFill>
        <a:latin typeface="Arial" pitchFamily="34" charset="0"/>
        <a:ea typeface="MS PGothic" pitchFamily="34" charset="-128"/>
        <a:cs typeface="+mn-cs"/>
      </a:defRPr>
    </a:lvl4pPr>
    <a:lvl5pPr marL="1828800" algn="l" defTabSz="457200" rtl="0" fontAlgn="base">
      <a:spcBef>
        <a:spcPct val="0"/>
      </a:spcBef>
      <a:spcAft>
        <a:spcPct val="0"/>
      </a:spcAft>
      <a:defRPr kern="1200">
        <a:solidFill>
          <a:schemeClr val="tx1"/>
        </a:solidFill>
        <a:latin typeface="Arial" pitchFamily="34" charset="0"/>
        <a:ea typeface="MS PGothic" pitchFamily="34" charset="-128"/>
        <a:cs typeface="+mn-cs"/>
      </a:defRPr>
    </a:lvl5pPr>
    <a:lvl6pPr marL="2286000" algn="l" defTabSz="914400" rtl="0" eaLnBrk="1" latinLnBrk="0" hangingPunct="1">
      <a:defRPr kern="1200">
        <a:solidFill>
          <a:schemeClr val="tx1"/>
        </a:solidFill>
        <a:latin typeface="Arial" pitchFamily="34" charset="0"/>
        <a:ea typeface="MS PGothic" pitchFamily="34" charset="-128"/>
        <a:cs typeface="+mn-cs"/>
      </a:defRPr>
    </a:lvl6pPr>
    <a:lvl7pPr marL="2743200" algn="l" defTabSz="914400" rtl="0" eaLnBrk="1" latinLnBrk="0" hangingPunct="1">
      <a:defRPr kern="1200">
        <a:solidFill>
          <a:schemeClr val="tx1"/>
        </a:solidFill>
        <a:latin typeface="Arial" pitchFamily="34" charset="0"/>
        <a:ea typeface="MS PGothic" pitchFamily="34" charset="-128"/>
        <a:cs typeface="+mn-cs"/>
      </a:defRPr>
    </a:lvl7pPr>
    <a:lvl8pPr marL="3200400" algn="l" defTabSz="914400" rtl="0" eaLnBrk="1" latinLnBrk="0" hangingPunct="1">
      <a:defRPr kern="1200">
        <a:solidFill>
          <a:schemeClr val="tx1"/>
        </a:solidFill>
        <a:latin typeface="Arial" pitchFamily="34" charset="0"/>
        <a:ea typeface="MS PGothic" pitchFamily="34" charset="-128"/>
        <a:cs typeface="+mn-cs"/>
      </a:defRPr>
    </a:lvl8pPr>
    <a:lvl9pPr marL="3657600" algn="l" defTabSz="914400" rtl="0" eaLnBrk="1" latinLnBrk="0" hangingPunct="1">
      <a:defRPr kern="1200">
        <a:solidFill>
          <a:schemeClr val="tx1"/>
        </a:solidFill>
        <a:latin typeface="Arial" pitchFamily="34" charset="0"/>
        <a:ea typeface="MS PGothic" pitchFamily="34" charset="-128"/>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3132">
          <p15:clr>
            <a:srgbClr val="A4A3A4"/>
          </p15:clr>
        </p15:guide>
        <p15:guide id="2" pos="2144">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81BE830-1E35-C06E-0306-91DADA9AD622}" name="Marlene  Corydon Harritsø" initials="MCH" userId="S::marh@dipd.dk::30811106-1a0e-4fa8-8797-752844035c6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2707E"/>
    <a:srgbClr val="DC3020"/>
    <a:srgbClr val="D2CAC2"/>
    <a:srgbClr val="E9E5DE"/>
    <a:srgbClr val="826A42"/>
    <a:srgbClr val="0000FF"/>
    <a:srgbClr val="0066FF"/>
    <a:srgbClr val="FF9900"/>
    <a:srgbClr val="56462C"/>
    <a:srgbClr val="00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llemlayout 2 - markeringsfarv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2DE63D5-997A-4646-A377-4702673A728D}" styleName="Lyst layout 2 - markeringsfarve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7292A2E-F333-43FB-9621-5CBBE7FDCDCB}" styleName="Lyst layout 2 - markeringsfarve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5A111915-BE36-4E01-A7E5-04B1672EAD32}" styleName="Lyst layout 2 - markeringsfarve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616DA210-FB5B-4158-B5E0-FEB733F419BA}" styleName="Lyst layout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BC89EF96-8CEA-46FF-86C4-4CE0E7609802}" styleName="Lyst layout 3 - markeringsfarve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DA37D80-6434-44D0-A028-1B22A696006F}" styleName="Lyst layout 3 - markeringsfarve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8799B23B-EC83-4686-B30A-512413B5E67A}" styleName="Lyst layout 3 - markeringsfarve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793D81CF-94F2-401A-BA57-92F5A7B2D0C5}" styleName="Mellemlayout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9DCAF9ED-07DC-4A11-8D7F-57B35C25682E}" styleName="Mellemlayout 1 - markeringsfarve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E8B1032C-EA38-4F05-BA0D-38AFFFC7BED3}" styleName="Lyst layout 3 - markeringsfarve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9D7B26C5-4107-4FEC-AEDC-1716B250A1EF}" styleName="Lyst layout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363" autoAdjust="0"/>
    <p:restoredTop sz="94660"/>
  </p:normalViewPr>
  <p:slideViewPr>
    <p:cSldViewPr snapToGrid="0">
      <p:cViewPr varScale="1">
        <p:scale>
          <a:sx n="59" d="100"/>
          <a:sy n="59" d="100"/>
        </p:scale>
        <p:origin x="756" y="52"/>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guide orient="horz" pos="3132"/>
        <p:guide pos="2144"/>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8/10/relationships/authors" Target="authors.xml"/></Relationships>
</file>

<file path=ppt/comments/modernComment_167_8D8FDC8B.xml><?xml version="1.0" encoding="utf-8"?>
<p188:cmLst xmlns:a="http://schemas.openxmlformats.org/drawingml/2006/main" xmlns:r="http://schemas.openxmlformats.org/officeDocument/2006/relationships" xmlns:p188="http://schemas.microsoft.com/office/powerpoint/2018/8/main">
  <p188:cm id="{A24DB633-81BA-4B87-8140-4562102854D7}" authorId="{A81BE830-1E35-C06E-0306-91DADA9AD622}" created="2023-06-18T13:41:07.330">
    <ac:deMkLst xmlns:ac="http://schemas.microsoft.com/office/drawing/2013/main/command">
      <pc:docMk xmlns:pc="http://schemas.microsoft.com/office/powerpoint/2013/main/command"/>
      <pc:sldMk xmlns:pc="http://schemas.microsoft.com/office/powerpoint/2013/main/command" cId="2375015563" sldId="359"/>
      <ac:spMk id="3" creationId="{140EB82A-9407-DB8B-9677-23210D0E9B61}"/>
    </ac:deMkLst>
    <p188:txBody>
      <a:bodyPr/>
      <a:lstStyle/>
      <a:p>
        <a:r>
          <a:rPr lang="da-DK"/>
          <a:t>Consequences for SW when e.g. we are now allowed to teach specific areas as it happened in some US states. When urban planning are creating segregation and ethnic inequalities. When climate changes is ignored by autocrats e.g. Brazil</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47988" cy="498475"/>
          </a:xfrm>
          <a:prstGeom prst="rect">
            <a:avLst/>
          </a:prstGeom>
        </p:spPr>
        <p:txBody>
          <a:bodyPr vert="horz" lIns="93122" tIns="46561" rIns="93122" bIns="46561" rtlCol="0"/>
          <a:lstStyle>
            <a:lvl1pPr algn="l" fontAlgn="auto">
              <a:spcBef>
                <a:spcPts val="0"/>
              </a:spcBef>
              <a:spcAft>
                <a:spcPts val="0"/>
              </a:spcAft>
              <a:defRPr sz="1200">
                <a:latin typeface="+mn-lt"/>
                <a:ea typeface="+mn-ea"/>
              </a:defRPr>
            </a:lvl1pPr>
          </a:lstStyle>
          <a:p>
            <a:pPr>
              <a:defRPr/>
            </a:pPr>
            <a:endParaRPr lang="da-DK"/>
          </a:p>
        </p:txBody>
      </p:sp>
      <p:sp>
        <p:nvSpPr>
          <p:cNvPr id="3" name="Pladsholder til dato 2"/>
          <p:cNvSpPr>
            <a:spLocks noGrp="1"/>
          </p:cNvSpPr>
          <p:nvPr>
            <p:ph type="dt" sz="quarter" idx="1"/>
          </p:nvPr>
        </p:nvSpPr>
        <p:spPr>
          <a:xfrm>
            <a:off x="3856038" y="0"/>
            <a:ext cx="2947987" cy="498475"/>
          </a:xfrm>
          <a:prstGeom prst="rect">
            <a:avLst/>
          </a:prstGeom>
        </p:spPr>
        <p:txBody>
          <a:bodyPr vert="horz" wrap="square" lIns="93122" tIns="46561" rIns="93122" bIns="46561" numCol="1" anchor="t" anchorCtr="0" compatLnSpc="1">
            <a:prstTxWarp prst="textNoShape">
              <a:avLst/>
            </a:prstTxWarp>
          </a:bodyPr>
          <a:lstStyle>
            <a:lvl1pPr algn="r">
              <a:defRPr sz="1200">
                <a:latin typeface="Calibri" pitchFamily="34" charset="0"/>
              </a:defRPr>
            </a:lvl1pPr>
          </a:lstStyle>
          <a:p>
            <a:pPr>
              <a:defRPr/>
            </a:pPr>
            <a:fld id="{66B00E3E-F75F-435D-8955-A6876C38B1E9}" type="datetime1">
              <a:rPr lang="da-DK"/>
              <a:pPr>
                <a:defRPr/>
              </a:pPr>
              <a:t>20-06-2023</a:t>
            </a:fld>
            <a:endParaRPr lang="da-DK"/>
          </a:p>
        </p:txBody>
      </p:sp>
      <p:sp>
        <p:nvSpPr>
          <p:cNvPr id="4" name="Pladsholder til sidefod 3"/>
          <p:cNvSpPr>
            <a:spLocks noGrp="1"/>
          </p:cNvSpPr>
          <p:nvPr>
            <p:ph type="ftr" sz="quarter" idx="2"/>
          </p:nvPr>
        </p:nvSpPr>
        <p:spPr>
          <a:xfrm>
            <a:off x="0" y="9444038"/>
            <a:ext cx="2947988" cy="498475"/>
          </a:xfrm>
          <a:prstGeom prst="rect">
            <a:avLst/>
          </a:prstGeom>
        </p:spPr>
        <p:txBody>
          <a:bodyPr vert="horz" lIns="93122" tIns="46561" rIns="93122" bIns="46561" rtlCol="0" anchor="b"/>
          <a:lstStyle>
            <a:lvl1pPr algn="l" fontAlgn="auto">
              <a:spcBef>
                <a:spcPts val="0"/>
              </a:spcBef>
              <a:spcAft>
                <a:spcPts val="0"/>
              </a:spcAft>
              <a:defRPr sz="1200">
                <a:latin typeface="+mn-lt"/>
                <a:ea typeface="+mn-ea"/>
              </a:defRPr>
            </a:lvl1pPr>
          </a:lstStyle>
          <a:p>
            <a:pPr>
              <a:defRPr/>
            </a:pPr>
            <a:endParaRPr lang="da-DK"/>
          </a:p>
        </p:txBody>
      </p:sp>
      <p:sp>
        <p:nvSpPr>
          <p:cNvPr id="5" name="Pladsholder til diasnummer 4"/>
          <p:cNvSpPr>
            <a:spLocks noGrp="1"/>
          </p:cNvSpPr>
          <p:nvPr>
            <p:ph type="sldNum" sz="quarter" idx="3"/>
          </p:nvPr>
        </p:nvSpPr>
        <p:spPr>
          <a:xfrm>
            <a:off x="3856038" y="9444038"/>
            <a:ext cx="2947987" cy="498475"/>
          </a:xfrm>
          <a:prstGeom prst="rect">
            <a:avLst/>
          </a:prstGeom>
        </p:spPr>
        <p:txBody>
          <a:bodyPr vert="horz" wrap="square" lIns="93122" tIns="46561" rIns="93122" bIns="46561" numCol="1" anchor="b" anchorCtr="0" compatLnSpc="1">
            <a:prstTxWarp prst="textNoShape">
              <a:avLst/>
            </a:prstTxWarp>
          </a:bodyPr>
          <a:lstStyle>
            <a:lvl1pPr algn="r">
              <a:defRPr sz="1200">
                <a:latin typeface="Calibri" pitchFamily="34" charset="0"/>
              </a:defRPr>
            </a:lvl1pPr>
          </a:lstStyle>
          <a:p>
            <a:pPr>
              <a:defRPr/>
            </a:pPr>
            <a:fld id="{A82A493C-62D0-41F2-AEE7-B41029A00F4B}" type="slidenum">
              <a:rPr lang="da-DK"/>
              <a:pPr>
                <a:defRPr/>
              </a:pPr>
              <a:t>‹nr.›</a:t>
            </a:fld>
            <a:endParaRPr lang="da-DK"/>
          </a:p>
        </p:txBody>
      </p:sp>
    </p:spTree>
    <p:extLst>
      <p:ext uri="{BB962C8B-B14F-4D97-AF65-F5344CB8AC3E}">
        <p14:creationId xmlns:p14="http://schemas.microsoft.com/office/powerpoint/2010/main" val="107273473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47988" cy="498475"/>
          </a:xfrm>
          <a:prstGeom prst="rect">
            <a:avLst/>
          </a:prstGeom>
        </p:spPr>
        <p:txBody>
          <a:bodyPr vert="horz" lIns="93122" tIns="46561" rIns="93122" bIns="46561" rtlCol="0"/>
          <a:lstStyle>
            <a:lvl1pPr algn="l" fontAlgn="auto">
              <a:spcBef>
                <a:spcPts val="0"/>
              </a:spcBef>
              <a:spcAft>
                <a:spcPts val="0"/>
              </a:spcAft>
              <a:defRPr sz="1200">
                <a:latin typeface="+mn-lt"/>
                <a:ea typeface="+mn-ea"/>
              </a:defRPr>
            </a:lvl1pPr>
          </a:lstStyle>
          <a:p>
            <a:pPr>
              <a:defRPr/>
            </a:pPr>
            <a:endParaRPr lang="da-DK"/>
          </a:p>
        </p:txBody>
      </p:sp>
      <p:sp>
        <p:nvSpPr>
          <p:cNvPr id="3" name="Pladsholder til dato 2"/>
          <p:cNvSpPr>
            <a:spLocks noGrp="1"/>
          </p:cNvSpPr>
          <p:nvPr>
            <p:ph type="dt" idx="1"/>
          </p:nvPr>
        </p:nvSpPr>
        <p:spPr>
          <a:xfrm>
            <a:off x="3856038" y="0"/>
            <a:ext cx="2947987" cy="498475"/>
          </a:xfrm>
          <a:prstGeom prst="rect">
            <a:avLst/>
          </a:prstGeom>
        </p:spPr>
        <p:txBody>
          <a:bodyPr vert="horz" wrap="square" lIns="93122" tIns="46561" rIns="93122" bIns="46561" numCol="1" anchor="t" anchorCtr="0" compatLnSpc="1">
            <a:prstTxWarp prst="textNoShape">
              <a:avLst/>
            </a:prstTxWarp>
          </a:bodyPr>
          <a:lstStyle>
            <a:lvl1pPr algn="r">
              <a:defRPr sz="1200">
                <a:latin typeface="Calibri" pitchFamily="34" charset="0"/>
              </a:defRPr>
            </a:lvl1pPr>
          </a:lstStyle>
          <a:p>
            <a:pPr>
              <a:defRPr/>
            </a:pPr>
            <a:fld id="{67CF952E-F791-4440-8946-2D9C7F500CCF}" type="datetime1">
              <a:rPr lang="da-DK"/>
              <a:pPr>
                <a:defRPr/>
              </a:pPr>
              <a:t>20-06-2023</a:t>
            </a:fld>
            <a:endParaRPr lang="da-DK"/>
          </a:p>
        </p:txBody>
      </p:sp>
      <p:sp>
        <p:nvSpPr>
          <p:cNvPr id="4" name="Pladsholder til diasbillede 3"/>
          <p:cNvSpPr>
            <a:spLocks noGrp="1" noRot="1" noChangeAspect="1"/>
          </p:cNvSpPr>
          <p:nvPr>
            <p:ph type="sldImg" idx="2"/>
          </p:nvPr>
        </p:nvSpPr>
        <p:spPr>
          <a:xfrm>
            <a:off x="919163" y="746125"/>
            <a:ext cx="4967287" cy="3727450"/>
          </a:xfrm>
          <a:prstGeom prst="rect">
            <a:avLst/>
          </a:prstGeom>
          <a:noFill/>
          <a:ln w="12700">
            <a:solidFill>
              <a:prstClr val="black"/>
            </a:solidFill>
          </a:ln>
        </p:spPr>
        <p:txBody>
          <a:bodyPr vert="horz" lIns="93122" tIns="46561" rIns="93122" bIns="46561" rtlCol="0" anchor="ctr"/>
          <a:lstStyle/>
          <a:p>
            <a:pPr lvl="0"/>
            <a:endParaRPr lang="da-DK" noProof="0"/>
          </a:p>
        </p:txBody>
      </p:sp>
      <p:sp>
        <p:nvSpPr>
          <p:cNvPr id="5" name="Pladsholder til noter 4"/>
          <p:cNvSpPr>
            <a:spLocks noGrp="1"/>
          </p:cNvSpPr>
          <p:nvPr>
            <p:ph type="body" sz="quarter" idx="3"/>
          </p:nvPr>
        </p:nvSpPr>
        <p:spPr>
          <a:xfrm>
            <a:off x="682625" y="4724400"/>
            <a:ext cx="5443538" cy="4473575"/>
          </a:xfrm>
          <a:prstGeom prst="rect">
            <a:avLst/>
          </a:prstGeom>
        </p:spPr>
        <p:txBody>
          <a:bodyPr vert="horz" lIns="93122" tIns="46561" rIns="93122" bIns="46561" rtlCol="0"/>
          <a:lstStyle/>
          <a:p>
            <a:pPr lvl="0"/>
            <a:r>
              <a:rPr lang="da-DK" noProof="0"/>
              <a:t>Klik for at redigere teksttypografierne i masteren</a:t>
            </a:r>
          </a:p>
          <a:p>
            <a:pPr lvl="1"/>
            <a:r>
              <a:rPr lang="da-DK" noProof="0"/>
              <a:t>Andet niveau</a:t>
            </a:r>
          </a:p>
          <a:p>
            <a:pPr lvl="2"/>
            <a:r>
              <a:rPr lang="da-DK" noProof="0"/>
              <a:t>Tredje niveau</a:t>
            </a:r>
          </a:p>
          <a:p>
            <a:pPr lvl="3"/>
            <a:r>
              <a:rPr lang="da-DK" noProof="0"/>
              <a:t>Fjerde niveau</a:t>
            </a:r>
          </a:p>
          <a:p>
            <a:pPr lvl="4"/>
            <a:r>
              <a:rPr lang="da-DK" noProof="0"/>
              <a:t>Femte niveau</a:t>
            </a:r>
          </a:p>
        </p:txBody>
      </p:sp>
      <p:sp>
        <p:nvSpPr>
          <p:cNvPr id="6" name="Pladsholder til sidefod 5"/>
          <p:cNvSpPr>
            <a:spLocks noGrp="1"/>
          </p:cNvSpPr>
          <p:nvPr>
            <p:ph type="ftr" sz="quarter" idx="4"/>
          </p:nvPr>
        </p:nvSpPr>
        <p:spPr>
          <a:xfrm>
            <a:off x="0" y="9444038"/>
            <a:ext cx="2947988" cy="498475"/>
          </a:xfrm>
          <a:prstGeom prst="rect">
            <a:avLst/>
          </a:prstGeom>
        </p:spPr>
        <p:txBody>
          <a:bodyPr vert="horz" lIns="93122" tIns="46561" rIns="93122" bIns="46561" rtlCol="0" anchor="b"/>
          <a:lstStyle>
            <a:lvl1pPr algn="l" fontAlgn="auto">
              <a:spcBef>
                <a:spcPts val="0"/>
              </a:spcBef>
              <a:spcAft>
                <a:spcPts val="0"/>
              </a:spcAft>
              <a:defRPr sz="1200">
                <a:latin typeface="+mn-lt"/>
                <a:ea typeface="+mn-ea"/>
              </a:defRPr>
            </a:lvl1pPr>
          </a:lstStyle>
          <a:p>
            <a:pPr>
              <a:defRPr/>
            </a:pPr>
            <a:endParaRPr lang="da-DK"/>
          </a:p>
        </p:txBody>
      </p:sp>
      <p:sp>
        <p:nvSpPr>
          <p:cNvPr id="7" name="Pladsholder til diasnummer 6"/>
          <p:cNvSpPr>
            <a:spLocks noGrp="1"/>
          </p:cNvSpPr>
          <p:nvPr>
            <p:ph type="sldNum" sz="quarter" idx="5"/>
          </p:nvPr>
        </p:nvSpPr>
        <p:spPr>
          <a:xfrm>
            <a:off x="3856038" y="9444038"/>
            <a:ext cx="2947987" cy="498475"/>
          </a:xfrm>
          <a:prstGeom prst="rect">
            <a:avLst/>
          </a:prstGeom>
        </p:spPr>
        <p:txBody>
          <a:bodyPr vert="horz" wrap="square" lIns="93122" tIns="46561" rIns="93122" bIns="46561" numCol="1" anchor="b" anchorCtr="0" compatLnSpc="1">
            <a:prstTxWarp prst="textNoShape">
              <a:avLst/>
            </a:prstTxWarp>
          </a:bodyPr>
          <a:lstStyle>
            <a:lvl1pPr algn="r">
              <a:defRPr sz="1200">
                <a:latin typeface="Calibri" pitchFamily="34" charset="0"/>
              </a:defRPr>
            </a:lvl1pPr>
          </a:lstStyle>
          <a:p>
            <a:pPr>
              <a:defRPr/>
            </a:pPr>
            <a:fld id="{9E06D5AF-E13A-459C-A21D-350A15F817E9}" type="slidenum">
              <a:rPr lang="da-DK"/>
              <a:pPr>
                <a:defRPr/>
              </a:pPr>
              <a:t>‹nr.›</a:t>
            </a:fld>
            <a:endParaRPr lang="da-DK"/>
          </a:p>
        </p:txBody>
      </p:sp>
    </p:spTree>
    <p:extLst>
      <p:ext uri="{BB962C8B-B14F-4D97-AF65-F5344CB8AC3E}">
        <p14:creationId xmlns:p14="http://schemas.microsoft.com/office/powerpoint/2010/main" val="505689757"/>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mn-lt"/>
        <a:ea typeface="MS PGothic" pitchFamily="34" charset="-128"/>
        <a:cs typeface="+mn-cs"/>
      </a:defRPr>
    </a:lvl1pPr>
    <a:lvl2pPr marL="457200" algn="l" defTabSz="457200" rtl="0" eaLnBrk="0" fontAlgn="base" hangingPunct="0">
      <a:spcBef>
        <a:spcPct val="30000"/>
      </a:spcBef>
      <a:spcAft>
        <a:spcPct val="0"/>
      </a:spcAft>
      <a:defRPr sz="1200" kern="1200">
        <a:solidFill>
          <a:schemeClr val="tx1"/>
        </a:solidFill>
        <a:latin typeface="+mn-lt"/>
        <a:ea typeface="MS PGothic" pitchFamily="34"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MS PGothic" pitchFamily="34"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MS PGothic" pitchFamily="34"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MS PGothic" pitchFamily="3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Pladsholder til diasbillede 1"/>
          <p:cNvSpPr>
            <a:spLocks noGrp="1" noRot="1" noChangeAspect="1" noTextEdit="1"/>
          </p:cNvSpPr>
          <p:nvPr>
            <p:ph type="sldImg"/>
          </p:nvPr>
        </p:nvSpPr>
        <p:spPr bwMode="auto">
          <a:xfrm>
            <a:off x="90488" y="746125"/>
            <a:ext cx="6624637" cy="3727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Pladsholder til no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da-DK" altLang="da-DK"/>
          </a:p>
        </p:txBody>
      </p:sp>
      <p:sp>
        <p:nvSpPr>
          <p:cNvPr id="39940" name="Pladsholder til diasnumm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MS PGothic" pitchFamily="34" charset="-128"/>
              </a:defRPr>
            </a:lvl1pPr>
            <a:lvl2pPr marL="742950" indent="-285750" eaLnBrk="0" hangingPunct="0">
              <a:spcBef>
                <a:spcPct val="30000"/>
              </a:spcBef>
              <a:defRPr sz="1200">
                <a:solidFill>
                  <a:schemeClr val="tx1"/>
                </a:solidFill>
                <a:latin typeface="Calibri" pitchFamily="34" charset="0"/>
                <a:ea typeface="MS PGothic" pitchFamily="34" charset="-128"/>
              </a:defRPr>
            </a:lvl2pPr>
            <a:lvl3pPr marL="1143000" indent="-228600" eaLnBrk="0" hangingPunct="0">
              <a:spcBef>
                <a:spcPct val="30000"/>
              </a:spcBef>
              <a:defRPr sz="1200">
                <a:solidFill>
                  <a:schemeClr val="tx1"/>
                </a:solidFill>
                <a:latin typeface="Calibri" pitchFamily="34" charset="0"/>
                <a:ea typeface="MS PGothic" pitchFamily="34" charset="-128"/>
              </a:defRPr>
            </a:lvl3pPr>
            <a:lvl4pPr marL="1600200" indent="-228600" eaLnBrk="0" hangingPunct="0">
              <a:spcBef>
                <a:spcPct val="30000"/>
              </a:spcBef>
              <a:defRPr sz="1200">
                <a:solidFill>
                  <a:schemeClr val="tx1"/>
                </a:solidFill>
                <a:latin typeface="Calibri" pitchFamily="34" charset="0"/>
                <a:ea typeface="MS PGothic" pitchFamily="34" charset="-128"/>
              </a:defRPr>
            </a:lvl4pPr>
            <a:lvl5pPr marL="2057400" indent="-228600" eaLnBrk="0" hangingPunct="0">
              <a:spcBef>
                <a:spcPct val="30000"/>
              </a:spcBef>
              <a:defRPr sz="1200">
                <a:solidFill>
                  <a:schemeClr val="tx1"/>
                </a:solidFill>
                <a:latin typeface="Calibri" pitchFamily="34" charset="0"/>
                <a:ea typeface="MS PGothic" pitchFamily="34" charset="-128"/>
              </a:defRPr>
            </a:lvl5pPr>
            <a:lvl6pPr marL="25146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718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90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862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eaLnBrk="1" hangingPunct="1">
              <a:spcBef>
                <a:spcPct val="0"/>
              </a:spcBef>
            </a:pPr>
            <a:fld id="{3B67CE13-8D8B-4008-BAD0-7D3B11D0DAA3}" type="slidenum">
              <a:rPr lang="da-DK" altLang="da-DK" smtClean="0"/>
              <a:pPr eaLnBrk="1" hangingPunct="1">
                <a:spcBef>
                  <a:spcPct val="0"/>
                </a:spcBef>
              </a:pPr>
              <a:t>1</a:t>
            </a:fld>
            <a:endParaRPr lang="da-DK" altLang="da-DK"/>
          </a:p>
        </p:txBody>
      </p:sp>
    </p:spTree>
    <p:extLst>
      <p:ext uri="{BB962C8B-B14F-4D97-AF65-F5344CB8AC3E}">
        <p14:creationId xmlns:p14="http://schemas.microsoft.com/office/powerpoint/2010/main" val="278006341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dias">
    <p:spTree>
      <p:nvGrpSpPr>
        <p:cNvPr id="1" name=""/>
        <p:cNvGrpSpPr/>
        <p:nvPr/>
      </p:nvGrpSpPr>
      <p:grpSpPr>
        <a:xfrm>
          <a:off x="0" y="0"/>
          <a:ext cx="0" cy="0"/>
          <a:chOff x="0" y="0"/>
          <a:chExt cx="0" cy="0"/>
        </a:xfrm>
      </p:grpSpPr>
      <p:pic>
        <p:nvPicPr>
          <p:cNvPr id="4" name="Billede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063625"/>
            <a:ext cx="12192000" cy="473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el 1"/>
          <p:cNvSpPr>
            <a:spLocks noGrp="1"/>
          </p:cNvSpPr>
          <p:nvPr>
            <p:ph type="title"/>
          </p:nvPr>
        </p:nvSpPr>
        <p:spPr>
          <a:xfrm>
            <a:off x="384000" y="3420000"/>
            <a:ext cx="9600000" cy="1440000"/>
          </a:xfrm>
        </p:spPr>
        <p:txBody>
          <a:bodyPr/>
          <a:lstStyle>
            <a:lvl1pPr algn="l">
              <a:defRPr sz="3600" b="0" cap="none">
                <a:solidFill>
                  <a:srgbClr val="826A42"/>
                </a:solidFill>
              </a:defRPr>
            </a:lvl1pPr>
          </a:lstStyle>
          <a:p>
            <a:r>
              <a:rPr lang="da-DK"/>
              <a:t>Klik for at redigere i masteren</a:t>
            </a:r>
          </a:p>
        </p:txBody>
      </p:sp>
      <p:sp>
        <p:nvSpPr>
          <p:cNvPr id="10" name="Pladsholder til tekst 2"/>
          <p:cNvSpPr>
            <a:spLocks noGrp="1"/>
          </p:cNvSpPr>
          <p:nvPr>
            <p:ph type="body" idx="1"/>
          </p:nvPr>
        </p:nvSpPr>
        <p:spPr>
          <a:xfrm>
            <a:off x="384000" y="2880000"/>
            <a:ext cx="9600000" cy="540000"/>
          </a:xfrm>
        </p:spPr>
        <p:txBody>
          <a:bodyPr anchor="b">
            <a:noAutofit/>
          </a:bodyPr>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a-DK"/>
              <a:t>Klik for at redigere teksttypografierne i masteren</a:t>
            </a:r>
          </a:p>
        </p:txBody>
      </p:sp>
      <p:sp>
        <p:nvSpPr>
          <p:cNvPr id="5" name="Pladsholder til dato 3"/>
          <p:cNvSpPr>
            <a:spLocks noGrp="1"/>
          </p:cNvSpPr>
          <p:nvPr>
            <p:ph type="dt" sz="half" idx="10"/>
          </p:nvPr>
        </p:nvSpPr>
        <p:spPr/>
        <p:txBody>
          <a:bodyPr/>
          <a:lstStyle>
            <a:lvl1pPr>
              <a:defRPr/>
            </a:lvl1pPr>
          </a:lstStyle>
          <a:p>
            <a:pPr>
              <a:defRPr/>
            </a:pPr>
            <a:fld id="{3FFE2411-08C1-4926-8924-2BAA8AC8FA6A}" type="datetime1">
              <a:rPr lang="da-DK"/>
              <a:pPr>
                <a:defRPr/>
              </a:pPr>
              <a:t>20-06-2023</a:t>
            </a:fld>
            <a:endParaRPr lang="da-DK"/>
          </a:p>
        </p:txBody>
      </p:sp>
      <p:sp>
        <p:nvSpPr>
          <p:cNvPr id="6" name="Pladsholder til diasnummer 5"/>
          <p:cNvSpPr>
            <a:spLocks noGrp="1"/>
          </p:cNvSpPr>
          <p:nvPr>
            <p:ph type="sldNum" sz="quarter" idx="11"/>
          </p:nvPr>
        </p:nvSpPr>
        <p:spPr/>
        <p:txBody>
          <a:bodyPr/>
          <a:lstStyle>
            <a:lvl1pPr>
              <a:defRPr/>
            </a:lvl1pPr>
          </a:lstStyle>
          <a:p>
            <a:pPr>
              <a:defRPr/>
            </a:pPr>
            <a:fld id="{8AA27981-71F6-4DD8-B01A-791029D62CCB}" type="slidenum">
              <a:rPr lang="da-DK"/>
              <a:pPr>
                <a:defRPr/>
              </a:pPr>
              <a:t>‹nr.›</a:t>
            </a:fld>
            <a:endParaRPr lang="da-DK"/>
          </a:p>
        </p:txBody>
      </p:sp>
      <p:sp>
        <p:nvSpPr>
          <p:cNvPr id="7" name="Pladsholder til sidefod 17"/>
          <p:cNvSpPr>
            <a:spLocks noGrp="1"/>
          </p:cNvSpPr>
          <p:nvPr>
            <p:ph type="ftr" sz="quarter" idx="12"/>
          </p:nvPr>
        </p:nvSpPr>
        <p:spPr/>
        <p:txBody>
          <a:bodyPr/>
          <a:lstStyle>
            <a:lvl1pPr>
              <a:defRPr/>
            </a:lvl1pPr>
          </a:lstStyle>
          <a:p>
            <a:pPr>
              <a:defRPr/>
            </a:pPr>
            <a:r>
              <a:rPr lang="da-DK"/>
              <a:t>DIPD PowerPoint Præsentation</a:t>
            </a:r>
          </a:p>
        </p:txBody>
      </p:sp>
    </p:spTree>
    <p:extLst>
      <p:ext uri="{BB962C8B-B14F-4D97-AF65-F5344CB8AC3E}">
        <p14:creationId xmlns:p14="http://schemas.microsoft.com/office/powerpoint/2010/main" val="9908504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Dias med tekst og googlemaps">
    <p:spTree>
      <p:nvGrpSpPr>
        <p:cNvPr id="1" name=""/>
        <p:cNvGrpSpPr/>
        <p:nvPr/>
      </p:nvGrpSpPr>
      <p:grpSpPr>
        <a:xfrm>
          <a:off x="0" y="0"/>
          <a:ext cx="0" cy="0"/>
          <a:chOff x="0" y="0"/>
          <a:chExt cx="0" cy="0"/>
        </a:xfrm>
      </p:grpSpPr>
      <p:sp>
        <p:nvSpPr>
          <p:cNvPr id="2" name="Titel 1"/>
          <p:cNvSpPr>
            <a:spLocks noGrp="1"/>
          </p:cNvSpPr>
          <p:nvPr>
            <p:ph type="title"/>
          </p:nvPr>
        </p:nvSpPr>
        <p:spPr>
          <a:xfrm>
            <a:off x="384000" y="288000"/>
            <a:ext cx="9600000" cy="1080000"/>
          </a:xfrm>
        </p:spPr>
        <p:txBody>
          <a:bodyPr/>
          <a:lstStyle>
            <a:lvl1pPr>
              <a:defRPr/>
            </a:lvl1pPr>
          </a:lstStyle>
          <a:p>
            <a:r>
              <a:rPr lang="da-DK"/>
              <a:t>Klik for at redigere i masteren</a:t>
            </a:r>
          </a:p>
        </p:txBody>
      </p:sp>
      <p:sp>
        <p:nvSpPr>
          <p:cNvPr id="14" name="Pladsholder til tekst 2"/>
          <p:cNvSpPr>
            <a:spLocks noGrp="1"/>
          </p:cNvSpPr>
          <p:nvPr>
            <p:ph idx="1"/>
          </p:nvPr>
        </p:nvSpPr>
        <p:spPr>
          <a:xfrm>
            <a:off x="384000" y="1619999"/>
            <a:ext cx="4608000" cy="4500000"/>
          </a:xfrm>
          <a:prstGeom prst="rect">
            <a:avLst/>
          </a:prstGeom>
        </p:spPr>
        <p:txBody>
          <a:bodyPr rtlCol="0">
            <a:noAutofit/>
          </a:bodyPr>
          <a:lstStyle>
            <a:lvl1pPr marL="0" indent="0">
              <a:buNone/>
              <a:defRPr sz="1800"/>
            </a:lvl1pPr>
            <a:lvl2pPr marL="177800" indent="0">
              <a:buNone/>
              <a:defRPr sz="1800"/>
            </a:lvl2pPr>
            <a:lvl3pPr marL="361950" indent="0">
              <a:buNone/>
              <a:defRPr sz="1800"/>
            </a:lvl3pPr>
            <a:lvl4pPr marL="539750" indent="0">
              <a:buNone/>
              <a:defRPr sz="1800"/>
            </a:lvl4pPr>
            <a:lvl5pPr marL="717550" indent="0">
              <a:buNone/>
              <a:defRPr sz="1800"/>
            </a:lvl5pPr>
          </a:lstStyle>
          <a:p>
            <a:pPr lvl="0"/>
            <a:r>
              <a:rPr lang="da-DK"/>
              <a:t>Klik for at redigere teksttypografierne i masteren</a:t>
            </a:r>
          </a:p>
        </p:txBody>
      </p:sp>
      <p:sp>
        <p:nvSpPr>
          <p:cNvPr id="16" name="Pladsholder til billede 15"/>
          <p:cNvSpPr>
            <a:spLocks noGrp="1"/>
          </p:cNvSpPr>
          <p:nvPr>
            <p:ph type="pic" sz="quarter" idx="13"/>
          </p:nvPr>
        </p:nvSpPr>
        <p:spPr>
          <a:xfrm>
            <a:off x="5376000" y="1619251"/>
            <a:ext cx="4580467" cy="4500563"/>
          </a:xfrm>
        </p:spPr>
        <p:txBody>
          <a:bodyPr rtlCol="0">
            <a:normAutofit/>
          </a:bodyPr>
          <a:lstStyle>
            <a:lvl1pPr marL="0" indent="0">
              <a:buNone/>
              <a:defRPr sz="1800"/>
            </a:lvl1pPr>
          </a:lstStyle>
          <a:p>
            <a:pPr lvl="0"/>
            <a:r>
              <a:rPr lang="da-DK" noProof="0"/>
              <a:t>Træk billede til pladsholder, eller klik på symbol for at tilføje</a:t>
            </a:r>
          </a:p>
        </p:txBody>
      </p:sp>
      <p:sp>
        <p:nvSpPr>
          <p:cNvPr id="5" name="Pladsholder til dato 3"/>
          <p:cNvSpPr>
            <a:spLocks noGrp="1"/>
          </p:cNvSpPr>
          <p:nvPr>
            <p:ph type="dt" sz="half" idx="14"/>
          </p:nvPr>
        </p:nvSpPr>
        <p:spPr/>
        <p:txBody>
          <a:bodyPr/>
          <a:lstStyle>
            <a:lvl1pPr>
              <a:defRPr/>
            </a:lvl1pPr>
          </a:lstStyle>
          <a:p>
            <a:pPr>
              <a:defRPr/>
            </a:pPr>
            <a:fld id="{C0B00E7C-AE24-4410-BAA4-3F368FAC0645}" type="datetime1">
              <a:rPr lang="da-DK"/>
              <a:pPr>
                <a:defRPr/>
              </a:pPr>
              <a:t>20-06-2023</a:t>
            </a:fld>
            <a:endParaRPr lang="da-DK"/>
          </a:p>
        </p:txBody>
      </p:sp>
      <p:sp>
        <p:nvSpPr>
          <p:cNvPr id="6" name="Pladsholder til diasnummer 5"/>
          <p:cNvSpPr>
            <a:spLocks noGrp="1"/>
          </p:cNvSpPr>
          <p:nvPr>
            <p:ph type="sldNum" sz="quarter" idx="15"/>
          </p:nvPr>
        </p:nvSpPr>
        <p:spPr/>
        <p:txBody>
          <a:bodyPr/>
          <a:lstStyle>
            <a:lvl1pPr>
              <a:defRPr/>
            </a:lvl1pPr>
          </a:lstStyle>
          <a:p>
            <a:pPr>
              <a:defRPr/>
            </a:pPr>
            <a:fld id="{8211CFF3-9426-401F-B53E-A027E7B974AB}" type="slidenum">
              <a:rPr lang="da-DK"/>
              <a:pPr>
                <a:defRPr/>
              </a:pPr>
              <a:t>‹nr.›</a:t>
            </a:fld>
            <a:endParaRPr lang="da-DK"/>
          </a:p>
        </p:txBody>
      </p:sp>
      <p:sp>
        <p:nvSpPr>
          <p:cNvPr id="7" name="Pladsholder til sidefod 17"/>
          <p:cNvSpPr>
            <a:spLocks noGrp="1"/>
          </p:cNvSpPr>
          <p:nvPr>
            <p:ph type="ftr" sz="quarter" idx="16"/>
          </p:nvPr>
        </p:nvSpPr>
        <p:spPr/>
        <p:txBody>
          <a:bodyPr/>
          <a:lstStyle>
            <a:lvl1pPr>
              <a:defRPr/>
            </a:lvl1pPr>
          </a:lstStyle>
          <a:p>
            <a:pPr>
              <a:defRPr/>
            </a:pPr>
            <a:r>
              <a:rPr lang="da-DK"/>
              <a:t>DIPD PowerPoint Præsentation</a:t>
            </a:r>
          </a:p>
        </p:txBody>
      </p:sp>
    </p:spTree>
    <p:extLst>
      <p:ext uri="{BB962C8B-B14F-4D97-AF65-F5344CB8AC3E}">
        <p14:creationId xmlns:p14="http://schemas.microsoft.com/office/powerpoint/2010/main" val="3788234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Tomt">
    <p:spTree>
      <p:nvGrpSpPr>
        <p:cNvPr id="1" name=""/>
        <p:cNvGrpSpPr/>
        <p:nvPr/>
      </p:nvGrpSpPr>
      <p:grpSpPr>
        <a:xfrm>
          <a:off x="0" y="0"/>
          <a:ext cx="0" cy="0"/>
          <a:chOff x="0" y="0"/>
          <a:chExt cx="0" cy="0"/>
        </a:xfrm>
      </p:grpSpPr>
      <p:sp>
        <p:nvSpPr>
          <p:cNvPr id="2" name="Pladsholder til dato 3"/>
          <p:cNvSpPr>
            <a:spLocks noGrp="1"/>
          </p:cNvSpPr>
          <p:nvPr>
            <p:ph type="dt" sz="half" idx="10"/>
          </p:nvPr>
        </p:nvSpPr>
        <p:spPr/>
        <p:txBody>
          <a:bodyPr/>
          <a:lstStyle>
            <a:lvl1pPr>
              <a:defRPr/>
            </a:lvl1pPr>
          </a:lstStyle>
          <a:p>
            <a:pPr>
              <a:defRPr/>
            </a:pPr>
            <a:fld id="{EF58DEDB-F0CC-4B50-9F47-DB75B465656A}" type="datetime1">
              <a:rPr lang="da-DK"/>
              <a:pPr>
                <a:defRPr/>
              </a:pPr>
              <a:t>20-06-2023</a:t>
            </a:fld>
            <a:endParaRPr lang="da-DK"/>
          </a:p>
        </p:txBody>
      </p:sp>
      <p:sp>
        <p:nvSpPr>
          <p:cNvPr id="3" name="Pladsholder til diasnummer 5"/>
          <p:cNvSpPr>
            <a:spLocks noGrp="1"/>
          </p:cNvSpPr>
          <p:nvPr>
            <p:ph type="sldNum" sz="quarter" idx="11"/>
          </p:nvPr>
        </p:nvSpPr>
        <p:spPr/>
        <p:txBody>
          <a:bodyPr/>
          <a:lstStyle>
            <a:lvl1pPr>
              <a:defRPr/>
            </a:lvl1pPr>
          </a:lstStyle>
          <a:p>
            <a:pPr>
              <a:defRPr/>
            </a:pPr>
            <a:fld id="{D288E80F-7FFF-49FA-ABAF-C1613478154E}" type="slidenum">
              <a:rPr lang="da-DK"/>
              <a:pPr>
                <a:defRPr/>
              </a:pPr>
              <a:t>‹nr.›</a:t>
            </a:fld>
            <a:endParaRPr lang="da-DK"/>
          </a:p>
        </p:txBody>
      </p:sp>
      <p:sp>
        <p:nvSpPr>
          <p:cNvPr id="4" name="Pladsholder til sidefod 17"/>
          <p:cNvSpPr>
            <a:spLocks noGrp="1"/>
          </p:cNvSpPr>
          <p:nvPr>
            <p:ph type="ftr" sz="quarter" idx="12"/>
          </p:nvPr>
        </p:nvSpPr>
        <p:spPr/>
        <p:txBody>
          <a:bodyPr/>
          <a:lstStyle>
            <a:lvl1pPr>
              <a:defRPr/>
            </a:lvl1pPr>
          </a:lstStyle>
          <a:p>
            <a:pPr>
              <a:defRPr/>
            </a:pPr>
            <a:r>
              <a:rPr lang="da-DK"/>
              <a:t>DIPD PowerPoint Præsentation</a:t>
            </a:r>
          </a:p>
        </p:txBody>
      </p:sp>
    </p:spTree>
    <p:extLst>
      <p:ext uri="{BB962C8B-B14F-4D97-AF65-F5344CB8AC3E}">
        <p14:creationId xmlns:p14="http://schemas.microsoft.com/office/powerpoint/2010/main" val="42332810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1_Titeldias">
    <p:spTree>
      <p:nvGrpSpPr>
        <p:cNvPr id="1" name=""/>
        <p:cNvGrpSpPr/>
        <p:nvPr/>
      </p:nvGrpSpPr>
      <p:grpSpPr>
        <a:xfrm>
          <a:off x="0" y="0"/>
          <a:ext cx="0" cy="0"/>
          <a:chOff x="0" y="0"/>
          <a:chExt cx="0" cy="0"/>
        </a:xfrm>
      </p:grpSpPr>
      <p:pic>
        <p:nvPicPr>
          <p:cNvPr id="4" name="Billede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063625"/>
            <a:ext cx="12192000" cy="473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el 1"/>
          <p:cNvSpPr>
            <a:spLocks noGrp="1"/>
          </p:cNvSpPr>
          <p:nvPr>
            <p:ph type="title"/>
          </p:nvPr>
        </p:nvSpPr>
        <p:spPr>
          <a:xfrm>
            <a:off x="384000" y="3420000"/>
            <a:ext cx="9600000" cy="1440000"/>
          </a:xfrm>
        </p:spPr>
        <p:txBody>
          <a:bodyPr/>
          <a:lstStyle>
            <a:lvl1pPr algn="l">
              <a:defRPr sz="3600" b="0" cap="none">
                <a:solidFill>
                  <a:srgbClr val="826A42"/>
                </a:solidFill>
              </a:defRPr>
            </a:lvl1pPr>
          </a:lstStyle>
          <a:p>
            <a:r>
              <a:rPr lang="da-DK"/>
              <a:t>Klik for at redigere i masteren</a:t>
            </a:r>
          </a:p>
        </p:txBody>
      </p:sp>
      <p:sp>
        <p:nvSpPr>
          <p:cNvPr id="10" name="Pladsholder til tekst 2"/>
          <p:cNvSpPr>
            <a:spLocks noGrp="1"/>
          </p:cNvSpPr>
          <p:nvPr>
            <p:ph type="body" idx="1"/>
          </p:nvPr>
        </p:nvSpPr>
        <p:spPr>
          <a:xfrm>
            <a:off x="384000" y="2880000"/>
            <a:ext cx="9600000" cy="540000"/>
          </a:xfrm>
        </p:spPr>
        <p:txBody>
          <a:bodyPr anchor="b">
            <a:noAutofit/>
          </a:bodyPr>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a-DK"/>
              <a:t>Klik for at redigere teksttypografierne i masteren</a:t>
            </a:r>
          </a:p>
        </p:txBody>
      </p:sp>
      <p:sp>
        <p:nvSpPr>
          <p:cNvPr id="5" name="Pladsholder til dato 3"/>
          <p:cNvSpPr>
            <a:spLocks noGrp="1"/>
          </p:cNvSpPr>
          <p:nvPr>
            <p:ph type="dt" sz="half" idx="10"/>
          </p:nvPr>
        </p:nvSpPr>
        <p:spPr/>
        <p:txBody>
          <a:bodyPr/>
          <a:lstStyle>
            <a:lvl1pPr>
              <a:defRPr/>
            </a:lvl1pPr>
          </a:lstStyle>
          <a:p>
            <a:pPr>
              <a:defRPr/>
            </a:pPr>
            <a:fld id="{8D27BF3C-F545-4717-8FD4-35F6A3F820B7}" type="datetime1">
              <a:rPr lang="da-DK"/>
              <a:pPr>
                <a:defRPr/>
              </a:pPr>
              <a:t>20-06-2023</a:t>
            </a:fld>
            <a:endParaRPr lang="da-DK"/>
          </a:p>
        </p:txBody>
      </p:sp>
      <p:sp>
        <p:nvSpPr>
          <p:cNvPr id="6" name="Pladsholder til diasnummer 5"/>
          <p:cNvSpPr>
            <a:spLocks noGrp="1"/>
          </p:cNvSpPr>
          <p:nvPr>
            <p:ph type="sldNum" sz="quarter" idx="11"/>
          </p:nvPr>
        </p:nvSpPr>
        <p:spPr/>
        <p:txBody>
          <a:bodyPr/>
          <a:lstStyle>
            <a:lvl1pPr>
              <a:defRPr/>
            </a:lvl1pPr>
          </a:lstStyle>
          <a:p>
            <a:pPr>
              <a:defRPr/>
            </a:pPr>
            <a:fld id="{A027FB0C-9C67-4A60-B134-7FFD4059A46A}" type="slidenum">
              <a:rPr lang="da-DK"/>
              <a:pPr>
                <a:defRPr/>
              </a:pPr>
              <a:t>‹nr.›</a:t>
            </a:fld>
            <a:endParaRPr lang="da-DK"/>
          </a:p>
        </p:txBody>
      </p:sp>
      <p:sp>
        <p:nvSpPr>
          <p:cNvPr id="7" name="Pladsholder til sidefod 17"/>
          <p:cNvSpPr>
            <a:spLocks noGrp="1"/>
          </p:cNvSpPr>
          <p:nvPr>
            <p:ph type="ftr" sz="quarter" idx="12"/>
          </p:nvPr>
        </p:nvSpPr>
        <p:spPr/>
        <p:txBody>
          <a:bodyPr/>
          <a:lstStyle>
            <a:lvl1pPr>
              <a:defRPr/>
            </a:lvl1pPr>
          </a:lstStyle>
          <a:p>
            <a:pPr>
              <a:defRPr/>
            </a:pPr>
            <a:r>
              <a:rPr lang="da-DK"/>
              <a:t>DIPD PowerPoint Præsentation</a:t>
            </a:r>
          </a:p>
        </p:txBody>
      </p:sp>
    </p:spTree>
    <p:extLst>
      <p:ext uri="{BB962C8B-B14F-4D97-AF65-F5344CB8AC3E}">
        <p14:creationId xmlns:p14="http://schemas.microsoft.com/office/powerpoint/2010/main" val="10715819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Dias med tekst">
    <p:spTree>
      <p:nvGrpSpPr>
        <p:cNvPr id="1" name=""/>
        <p:cNvGrpSpPr/>
        <p:nvPr/>
      </p:nvGrpSpPr>
      <p:grpSpPr>
        <a:xfrm>
          <a:off x="0" y="0"/>
          <a:ext cx="0" cy="0"/>
          <a:chOff x="0" y="0"/>
          <a:chExt cx="0" cy="0"/>
        </a:xfrm>
      </p:grpSpPr>
      <p:sp>
        <p:nvSpPr>
          <p:cNvPr id="7" name="Pladsholder til titel 1"/>
          <p:cNvSpPr>
            <a:spLocks noGrp="1"/>
          </p:cNvSpPr>
          <p:nvPr>
            <p:ph type="title"/>
          </p:nvPr>
        </p:nvSpPr>
        <p:spPr>
          <a:xfrm>
            <a:off x="384000" y="288000"/>
            <a:ext cx="9600000" cy="1260000"/>
          </a:xfrm>
          <a:prstGeom prst="rect">
            <a:avLst/>
          </a:prstGeom>
        </p:spPr>
        <p:txBody>
          <a:bodyPr rtlCol="0">
            <a:noAutofit/>
          </a:bodyPr>
          <a:lstStyle/>
          <a:p>
            <a:r>
              <a:rPr lang="da-DK"/>
              <a:t>Klik for at redigere i masteren</a:t>
            </a:r>
          </a:p>
        </p:txBody>
      </p:sp>
      <p:sp>
        <p:nvSpPr>
          <p:cNvPr id="8" name="Pladsholder til tekst 2"/>
          <p:cNvSpPr>
            <a:spLocks noGrp="1"/>
          </p:cNvSpPr>
          <p:nvPr>
            <p:ph idx="1"/>
          </p:nvPr>
        </p:nvSpPr>
        <p:spPr>
          <a:xfrm>
            <a:off x="384000" y="1619999"/>
            <a:ext cx="9600000" cy="4958601"/>
          </a:xfrm>
          <a:prstGeom prst="rect">
            <a:avLst/>
          </a:prstGeom>
        </p:spPr>
        <p:txBody>
          <a:bodyPr rtlCol="0">
            <a:noAutofit/>
          </a:bodyPr>
          <a:lstStyle>
            <a:lvl1pPr marL="0" indent="0">
              <a:buNone/>
              <a:defRPr sz="18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da-DK"/>
              <a:t>Klik for at redigere teksttypografierne i masteren</a:t>
            </a:r>
          </a:p>
        </p:txBody>
      </p:sp>
      <p:sp>
        <p:nvSpPr>
          <p:cNvPr id="4" name="Pladsholder til dato 3"/>
          <p:cNvSpPr>
            <a:spLocks noGrp="1"/>
          </p:cNvSpPr>
          <p:nvPr>
            <p:ph type="dt" sz="half" idx="10"/>
          </p:nvPr>
        </p:nvSpPr>
        <p:spPr/>
        <p:txBody>
          <a:bodyPr/>
          <a:lstStyle>
            <a:lvl1pPr>
              <a:defRPr/>
            </a:lvl1pPr>
          </a:lstStyle>
          <a:p>
            <a:pPr>
              <a:defRPr/>
            </a:pPr>
            <a:fld id="{EF019E12-6399-40E5-BF8B-48C1108D451A}" type="datetime1">
              <a:rPr lang="da-DK"/>
              <a:pPr>
                <a:defRPr/>
              </a:pPr>
              <a:t>20-06-2023</a:t>
            </a:fld>
            <a:endParaRPr lang="da-DK"/>
          </a:p>
        </p:txBody>
      </p:sp>
      <p:sp>
        <p:nvSpPr>
          <p:cNvPr id="5" name="Pladsholder til diasnummer 5"/>
          <p:cNvSpPr>
            <a:spLocks noGrp="1"/>
          </p:cNvSpPr>
          <p:nvPr>
            <p:ph type="sldNum" sz="quarter" idx="11"/>
          </p:nvPr>
        </p:nvSpPr>
        <p:spPr/>
        <p:txBody>
          <a:bodyPr/>
          <a:lstStyle>
            <a:lvl1pPr>
              <a:defRPr/>
            </a:lvl1pPr>
          </a:lstStyle>
          <a:p>
            <a:pPr>
              <a:defRPr/>
            </a:pPr>
            <a:fld id="{EA2FC61A-8186-4FCA-B1AE-D60AECD3E499}" type="slidenum">
              <a:rPr lang="da-DK"/>
              <a:pPr>
                <a:defRPr/>
              </a:pPr>
              <a:t>‹nr.›</a:t>
            </a:fld>
            <a:endParaRPr lang="da-DK"/>
          </a:p>
        </p:txBody>
      </p:sp>
      <p:sp>
        <p:nvSpPr>
          <p:cNvPr id="6" name="Pladsholder til sidefod 17"/>
          <p:cNvSpPr>
            <a:spLocks noGrp="1"/>
          </p:cNvSpPr>
          <p:nvPr>
            <p:ph type="ftr" sz="quarter" idx="12"/>
          </p:nvPr>
        </p:nvSpPr>
        <p:spPr/>
        <p:txBody>
          <a:bodyPr/>
          <a:lstStyle>
            <a:lvl1pPr>
              <a:defRPr/>
            </a:lvl1pPr>
          </a:lstStyle>
          <a:p>
            <a:pPr>
              <a:defRPr/>
            </a:pPr>
            <a:r>
              <a:rPr lang="da-DK"/>
              <a:t>DIPD PowerPoint Præsentation</a:t>
            </a:r>
          </a:p>
        </p:txBody>
      </p:sp>
    </p:spTree>
    <p:extLst>
      <p:ext uri="{BB962C8B-B14F-4D97-AF65-F5344CB8AC3E}">
        <p14:creationId xmlns:p14="http://schemas.microsoft.com/office/powerpoint/2010/main" val="20006227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Dias med punktopstilling">
    <p:spTree>
      <p:nvGrpSpPr>
        <p:cNvPr id="1" name=""/>
        <p:cNvGrpSpPr/>
        <p:nvPr/>
      </p:nvGrpSpPr>
      <p:grpSpPr>
        <a:xfrm>
          <a:off x="0" y="0"/>
          <a:ext cx="0" cy="0"/>
          <a:chOff x="0" y="0"/>
          <a:chExt cx="0" cy="0"/>
        </a:xfrm>
      </p:grpSpPr>
      <p:sp>
        <p:nvSpPr>
          <p:cNvPr id="7" name="Pladsholder til titel 1"/>
          <p:cNvSpPr>
            <a:spLocks noGrp="1"/>
          </p:cNvSpPr>
          <p:nvPr>
            <p:ph type="title"/>
          </p:nvPr>
        </p:nvSpPr>
        <p:spPr>
          <a:xfrm>
            <a:off x="384000" y="288000"/>
            <a:ext cx="9600000" cy="1260000"/>
          </a:xfrm>
          <a:prstGeom prst="rect">
            <a:avLst/>
          </a:prstGeom>
        </p:spPr>
        <p:txBody>
          <a:bodyPr rtlCol="0">
            <a:noAutofit/>
          </a:bodyPr>
          <a:lstStyle/>
          <a:p>
            <a:r>
              <a:rPr lang="da-DK"/>
              <a:t>Klik for at redigere i masteren</a:t>
            </a:r>
          </a:p>
        </p:txBody>
      </p:sp>
      <p:sp>
        <p:nvSpPr>
          <p:cNvPr id="8" name="Pladsholder til tekst 2"/>
          <p:cNvSpPr>
            <a:spLocks noGrp="1"/>
          </p:cNvSpPr>
          <p:nvPr>
            <p:ph idx="1"/>
          </p:nvPr>
        </p:nvSpPr>
        <p:spPr>
          <a:xfrm>
            <a:off x="384000" y="1619998"/>
            <a:ext cx="9600000" cy="4945901"/>
          </a:xfrm>
          <a:prstGeom prst="rect">
            <a:avLst/>
          </a:prstGeom>
        </p:spPr>
        <p:txBody>
          <a:bodyPr rtlCol="0">
            <a:noAutofit/>
          </a:bodyPr>
          <a:lstStyle>
            <a:lvl1pPr marL="266700" indent="-266700">
              <a:defRPr sz="2800"/>
            </a:lvl1pPr>
            <a:lvl2pPr marL="539750" indent="-273050">
              <a:defRPr sz="2400"/>
            </a:lvl2pPr>
            <a:lvl3pPr marL="717550" indent="-177800">
              <a:defRPr sz="2000"/>
            </a:lvl3pPr>
            <a:lvl4pPr marL="895350" indent="-177800">
              <a:tabLst/>
              <a:defRPr sz="1800"/>
            </a:lvl4pPr>
            <a:lvl5pPr marL="1079500" indent="-184150" defTabSz="527050">
              <a:defRPr sz="1800"/>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p:cNvSpPr>
            <a:spLocks noGrp="1"/>
          </p:cNvSpPr>
          <p:nvPr>
            <p:ph type="dt" sz="half" idx="10"/>
          </p:nvPr>
        </p:nvSpPr>
        <p:spPr/>
        <p:txBody>
          <a:bodyPr/>
          <a:lstStyle>
            <a:lvl1pPr>
              <a:defRPr/>
            </a:lvl1pPr>
          </a:lstStyle>
          <a:p>
            <a:pPr>
              <a:defRPr/>
            </a:pPr>
            <a:fld id="{A16AF4AB-0D76-4698-ABBC-2E4867E678DE}" type="datetime1">
              <a:rPr lang="da-DK"/>
              <a:pPr>
                <a:defRPr/>
              </a:pPr>
              <a:t>20-06-2023</a:t>
            </a:fld>
            <a:endParaRPr lang="da-DK"/>
          </a:p>
        </p:txBody>
      </p:sp>
      <p:sp>
        <p:nvSpPr>
          <p:cNvPr id="5" name="Pladsholder til diasnummer 5"/>
          <p:cNvSpPr>
            <a:spLocks noGrp="1"/>
          </p:cNvSpPr>
          <p:nvPr>
            <p:ph type="sldNum" sz="quarter" idx="11"/>
          </p:nvPr>
        </p:nvSpPr>
        <p:spPr/>
        <p:txBody>
          <a:bodyPr/>
          <a:lstStyle>
            <a:lvl1pPr>
              <a:defRPr/>
            </a:lvl1pPr>
          </a:lstStyle>
          <a:p>
            <a:pPr>
              <a:defRPr/>
            </a:pPr>
            <a:fld id="{3B8B2A6D-6F9F-4163-8457-DA6BDC80FD4E}" type="slidenum">
              <a:rPr lang="da-DK"/>
              <a:pPr>
                <a:defRPr/>
              </a:pPr>
              <a:t>‹nr.›</a:t>
            </a:fld>
            <a:endParaRPr lang="da-DK"/>
          </a:p>
        </p:txBody>
      </p:sp>
      <p:sp>
        <p:nvSpPr>
          <p:cNvPr id="6" name="Pladsholder til sidefod 17"/>
          <p:cNvSpPr>
            <a:spLocks noGrp="1"/>
          </p:cNvSpPr>
          <p:nvPr>
            <p:ph type="ftr" sz="quarter" idx="12"/>
          </p:nvPr>
        </p:nvSpPr>
        <p:spPr/>
        <p:txBody>
          <a:bodyPr/>
          <a:lstStyle>
            <a:lvl1pPr>
              <a:defRPr/>
            </a:lvl1pPr>
          </a:lstStyle>
          <a:p>
            <a:pPr>
              <a:defRPr/>
            </a:pPr>
            <a:r>
              <a:rPr lang="da-DK"/>
              <a:t>DIPD PowerPoint Præsentation</a:t>
            </a:r>
          </a:p>
        </p:txBody>
      </p:sp>
    </p:spTree>
    <p:extLst>
      <p:ext uri="{BB962C8B-B14F-4D97-AF65-F5344CB8AC3E}">
        <p14:creationId xmlns:p14="http://schemas.microsoft.com/office/powerpoint/2010/main" val="24112439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Dias med højrestillet foto og tekst2">
    <p:spTree>
      <p:nvGrpSpPr>
        <p:cNvPr id="1" name=""/>
        <p:cNvGrpSpPr/>
        <p:nvPr/>
      </p:nvGrpSpPr>
      <p:grpSpPr>
        <a:xfrm>
          <a:off x="0" y="0"/>
          <a:ext cx="0" cy="0"/>
          <a:chOff x="0" y="0"/>
          <a:chExt cx="0" cy="0"/>
        </a:xfrm>
      </p:grpSpPr>
      <p:sp>
        <p:nvSpPr>
          <p:cNvPr id="2" name="Titel 1"/>
          <p:cNvSpPr>
            <a:spLocks noGrp="1"/>
          </p:cNvSpPr>
          <p:nvPr>
            <p:ph type="title"/>
          </p:nvPr>
        </p:nvSpPr>
        <p:spPr>
          <a:xfrm>
            <a:off x="384000" y="288000"/>
            <a:ext cx="9600000" cy="1080000"/>
          </a:xfrm>
        </p:spPr>
        <p:txBody>
          <a:bodyPr/>
          <a:lstStyle>
            <a:lvl1pPr>
              <a:defRPr/>
            </a:lvl1pPr>
          </a:lstStyle>
          <a:p>
            <a:r>
              <a:rPr lang="da-DK"/>
              <a:t>Klik for at redigere i masteren</a:t>
            </a:r>
          </a:p>
        </p:txBody>
      </p:sp>
      <p:sp>
        <p:nvSpPr>
          <p:cNvPr id="14" name="Pladsholder til tekst 2"/>
          <p:cNvSpPr>
            <a:spLocks noGrp="1"/>
          </p:cNvSpPr>
          <p:nvPr>
            <p:ph idx="1"/>
          </p:nvPr>
        </p:nvSpPr>
        <p:spPr>
          <a:xfrm>
            <a:off x="384000" y="1619999"/>
            <a:ext cx="4608000" cy="4500000"/>
          </a:xfrm>
          <a:prstGeom prst="rect">
            <a:avLst/>
          </a:prstGeom>
        </p:spPr>
        <p:txBody>
          <a:bodyPr rtlCol="0">
            <a:noAutofit/>
          </a:bodyPr>
          <a:lstStyle>
            <a:lvl1pPr marL="0" indent="0">
              <a:buNone/>
              <a:defRPr sz="1800"/>
            </a:lvl1pPr>
            <a:lvl2pPr marL="177800" indent="0">
              <a:buNone/>
              <a:defRPr sz="1800"/>
            </a:lvl2pPr>
            <a:lvl3pPr marL="361950" indent="0">
              <a:buNone/>
              <a:defRPr sz="1800"/>
            </a:lvl3pPr>
            <a:lvl4pPr marL="539750" indent="0">
              <a:buNone/>
              <a:defRPr sz="1800"/>
            </a:lvl4pPr>
            <a:lvl5pPr marL="717550" indent="0">
              <a:buNone/>
              <a:defRPr sz="1800"/>
            </a:lvl5pPr>
          </a:lstStyle>
          <a:p>
            <a:pPr lvl="0"/>
            <a:r>
              <a:rPr lang="da-DK"/>
              <a:t>Klik for at redigere teksttypografierne i masteren</a:t>
            </a:r>
          </a:p>
        </p:txBody>
      </p:sp>
      <p:sp>
        <p:nvSpPr>
          <p:cNvPr id="16" name="Pladsholder til billede 15"/>
          <p:cNvSpPr>
            <a:spLocks noGrp="1"/>
          </p:cNvSpPr>
          <p:nvPr>
            <p:ph type="pic" sz="quarter" idx="13"/>
          </p:nvPr>
        </p:nvSpPr>
        <p:spPr>
          <a:xfrm>
            <a:off x="5376000" y="1619251"/>
            <a:ext cx="4580467" cy="4500563"/>
          </a:xfrm>
        </p:spPr>
        <p:txBody>
          <a:bodyPr rtlCol="0">
            <a:normAutofit/>
          </a:bodyPr>
          <a:lstStyle>
            <a:lvl1pPr marL="0" indent="0">
              <a:buNone/>
              <a:defRPr sz="1800"/>
            </a:lvl1pPr>
          </a:lstStyle>
          <a:p>
            <a:pPr lvl="0"/>
            <a:r>
              <a:rPr lang="da-DK" noProof="0"/>
              <a:t>Træk billede til pladsholder, eller klik på symbol for at tilføje</a:t>
            </a:r>
          </a:p>
        </p:txBody>
      </p:sp>
      <p:sp>
        <p:nvSpPr>
          <p:cNvPr id="5" name="Pladsholder til dato 3"/>
          <p:cNvSpPr>
            <a:spLocks noGrp="1"/>
          </p:cNvSpPr>
          <p:nvPr>
            <p:ph type="dt" sz="half" idx="14"/>
          </p:nvPr>
        </p:nvSpPr>
        <p:spPr/>
        <p:txBody>
          <a:bodyPr/>
          <a:lstStyle>
            <a:lvl1pPr>
              <a:defRPr/>
            </a:lvl1pPr>
          </a:lstStyle>
          <a:p>
            <a:pPr>
              <a:defRPr/>
            </a:pPr>
            <a:fld id="{6A7E3C6E-7E43-4A66-A480-E9071922DCF0}" type="datetime1">
              <a:rPr lang="da-DK"/>
              <a:pPr>
                <a:defRPr/>
              </a:pPr>
              <a:t>20-06-2023</a:t>
            </a:fld>
            <a:endParaRPr lang="da-DK"/>
          </a:p>
        </p:txBody>
      </p:sp>
      <p:sp>
        <p:nvSpPr>
          <p:cNvPr id="6" name="Pladsholder til diasnummer 5"/>
          <p:cNvSpPr>
            <a:spLocks noGrp="1"/>
          </p:cNvSpPr>
          <p:nvPr>
            <p:ph type="sldNum" sz="quarter" idx="15"/>
          </p:nvPr>
        </p:nvSpPr>
        <p:spPr/>
        <p:txBody>
          <a:bodyPr/>
          <a:lstStyle>
            <a:lvl1pPr>
              <a:defRPr/>
            </a:lvl1pPr>
          </a:lstStyle>
          <a:p>
            <a:pPr>
              <a:defRPr/>
            </a:pPr>
            <a:fld id="{D775361C-3AE8-4EAC-8E00-4DCB39BCB2D4}" type="slidenum">
              <a:rPr lang="da-DK"/>
              <a:pPr>
                <a:defRPr/>
              </a:pPr>
              <a:t>‹nr.›</a:t>
            </a:fld>
            <a:endParaRPr lang="da-DK"/>
          </a:p>
        </p:txBody>
      </p:sp>
      <p:sp>
        <p:nvSpPr>
          <p:cNvPr id="7" name="Pladsholder til sidefod 17"/>
          <p:cNvSpPr>
            <a:spLocks noGrp="1"/>
          </p:cNvSpPr>
          <p:nvPr>
            <p:ph type="ftr" sz="quarter" idx="16"/>
          </p:nvPr>
        </p:nvSpPr>
        <p:spPr/>
        <p:txBody>
          <a:bodyPr/>
          <a:lstStyle>
            <a:lvl1pPr>
              <a:defRPr/>
            </a:lvl1pPr>
          </a:lstStyle>
          <a:p>
            <a:pPr>
              <a:defRPr/>
            </a:pPr>
            <a:r>
              <a:rPr lang="da-DK"/>
              <a:t>DIPD PowerPoint Præsentation</a:t>
            </a:r>
          </a:p>
        </p:txBody>
      </p:sp>
    </p:spTree>
    <p:extLst>
      <p:ext uri="{BB962C8B-B14F-4D97-AF65-F5344CB8AC3E}">
        <p14:creationId xmlns:p14="http://schemas.microsoft.com/office/powerpoint/2010/main" val="26793094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Dias med venstrestillet foto og tekst">
    <p:spTree>
      <p:nvGrpSpPr>
        <p:cNvPr id="1" name=""/>
        <p:cNvGrpSpPr/>
        <p:nvPr/>
      </p:nvGrpSpPr>
      <p:grpSpPr>
        <a:xfrm>
          <a:off x="0" y="0"/>
          <a:ext cx="0" cy="0"/>
          <a:chOff x="0" y="0"/>
          <a:chExt cx="0" cy="0"/>
        </a:xfrm>
      </p:grpSpPr>
      <p:sp>
        <p:nvSpPr>
          <p:cNvPr id="8" name="Titel 1"/>
          <p:cNvSpPr>
            <a:spLocks noGrp="1"/>
          </p:cNvSpPr>
          <p:nvPr>
            <p:ph type="title"/>
          </p:nvPr>
        </p:nvSpPr>
        <p:spPr>
          <a:xfrm>
            <a:off x="384000" y="288000"/>
            <a:ext cx="9600000" cy="1080000"/>
          </a:xfrm>
        </p:spPr>
        <p:txBody>
          <a:bodyPr/>
          <a:lstStyle>
            <a:lvl1pPr>
              <a:defRPr/>
            </a:lvl1pPr>
          </a:lstStyle>
          <a:p>
            <a:r>
              <a:rPr lang="da-DK"/>
              <a:t>Klik for at redigere i masteren</a:t>
            </a:r>
          </a:p>
        </p:txBody>
      </p:sp>
      <p:sp>
        <p:nvSpPr>
          <p:cNvPr id="12" name="Pladsholder til tekst 2"/>
          <p:cNvSpPr>
            <a:spLocks noGrp="1"/>
          </p:cNvSpPr>
          <p:nvPr>
            <p:ph idx="1"/>
          </p:nvPr>
        </p:nvSpPr>
        <p:spPr>
          <a:xfrm>
            <a:off x="5376000" y="1619999"/>
            <a:ext cx="4608000" cy="4500000"/>
          </a:xfrm>
          <a:prstGeom prst="rect">
            <a:avLst/>
          </a:prstGeom>
        </p:spPr>
        <p:txBody>
          <a:bodyPr rtlCol="0">
            <a:noAutofit/>
          </a:bodyPr>
          <a:lstStyle>
            <a:lvl1pPr marL="0" indent="0">
              <a:buNone/>
              <a:defRPr sz="1800"/>
            </a:lvl1pPr>
            <a:lvl2pPr marL="177800" indent="0">
              <a:buNone/>
              <a:defRPr sz="1800"/>
            </a:lvl2pPr>
            <a:lvl3pPr marL="361950" indent="0">
              <a:buNone/>
              <a:defRPr sz="1800"/>
            </a:lvl3pPr>
            <a:lvl4pPr marL="539750" indent="0">
              <a:buNone/>
              <a:defRPr sz="1800"/>
            </a:lvl4pPr>
            <a:lvl5pPr marL="717550" indent="0">
              <a:buNone/>
              <a:defRPr sz="1800"/>
            </a:lvl5pPr>
          </a:lstStyle>
          <a:p>
            <a:pPr lvl="0"/>
            <a:r>
              <a:rPr lang="da-DK"/>
              <a:t>Klik for at redigere teksttypografierne i masteren</a:t>
            </a:r>
          </a:p>
        </p:txBody>
      </p:sp>
      <p:sp>
        <p:nvSpPr>
          <p:cNvPr id="13" name="Pladsholder til billede 15"/>
          <p:cNvSpPr>
            <a:spLocks noGrp="1"/>
          </p:cNvSpPr>
          <p:nvPr>
            <p:ph type="pic" sz="quarter" idx="13"/>
          </p:nvPr>
        </p:nvSpPr>
        <p:spPr>
          <a:xfrm>
            <a:off x="384000" y="1619251"/>
            <a:ext cx="4580467" cy="4500563"/>
          </a:xfrm>
        </p:spPr>
        <p:txBody>
          <a:bodyPr rtlCol="0">
            <a:normAutofit/>
          </a:bodyPr>
          <a:lstStyle>
            <a:lvl1pPr marL="0" indent="0">
              <a:buNone/>
              <a:defRPr sz="1800"/>
            </a:lvl1pPr>
          </a:lstStyle>
          <a:p>
            <a:pPr lvl="0"/>
            <a:r>
              <a:rPr lang="da-DK" noProof="0"/>
              <a:t>Træk billede til pladsholder, eller klik på symbol for at tilføje</a:t>
            </a:r>
          </a:p>
        </p:txBody>
      </p:sp>
      <p:sp>
        <p:nvSpPr>
          <p:cNvPr id="5" name="Pladsholder til dato 3"/>
          <p:cNvSpPr>
            <a:spLocks noGrp="1"/>
          </p:cNvSpPr>
          <p:nvPr>
            <p:ph type="dt" sz="half" idx="14"/>
          </p:nvPr>
        </p:nvSpPr>
        <p:spPr/>
        <p:txBody>
          <a:bodyPr/>
          <a:lstStyle>
            <a:lvl1pPr>
              <a:defRPr/>
            </a:lvl1pPr>
          </a:lstStyle>
          <a:p>
            <a:pPr>
              <a:defRPr/>
            </a:pPr>
            <a:fld id="{6783F145-E059-4E9E-A91D-46CCA7390B56}" type="datetime1">
              <a:rPr lang="da-DK"/>
              <a:pPr>
                <a:defRPr/>
              </a:pPr>
              <a:t>20-06-2023</a:t>
            </a:fld>
            <a:endParaRPr lang="da-DK"/>
          </a:p>
        </p:txBody>
      </p:sp>
      <p:sp>
        <p:nvSpPr>
          <p:cNvPr id="6" name="Pladsholder til diasnummer 5"/>
          <p:cNvSpPr>
            <a:spLocks noGrp="1"/>
          </p:cNvSpPr>
          <p:nvPr>
            <p:ph type="sldNum" sz="quarter" idx="15"/>
          </p:nvPr>
        </p:nvSpPr>
        <p:spPr/>
        <p:txBody>
          <a:bodyPr/>
          <a:lstStyle>
            <a:lvl1pPr>
              <a:defRPr/>
            </a:lvl1pPr>
          </a:lstStyle>
          <a:p>
            <a:pPr>
              <a:defRPr/>
            </a:pPr>
            <a:fld id="{862BA66B-D7A0-470B-9444-5ECDC1777C47}" type="slidenum">
              <a:rPr lang="da-DK"/>
              <a:pPr>
                <a:defRPr/>
              </a:pPr>
              <a:t>‹nr.›</a:t>
            </a:fld>
            <a:endParaRPr lang="da-DK"/>
          </a:p>
        </p:txBody>
      </p:sp>
      <p:sp>
        <p:nvSpPr>
          <p:cNvPr id="7" name="Pladsholder til sidefod 17"/>
          <p:cNvSpPr>
            <a:spLocks noGrp="1"/>
          </p:cNvSpPr>
          <p:nvPr>
            <p:ph type="ftr" sz="quarter" idx="16"/>
          </p:nvPr>
        </p:nvSpPr>
        <p:spPr/>
        <p:txBody>
          <a:bodyPr/>
          <a:lstStyle>
            <a:lvl1pPr>
              <a:defRPr/>
            </a:lvl1pPr>
          </a:lstStyle>
          <a:p>
            <a:pPr>
              <a:defRPr/>
            </a:pPr>
            <a:r>
              <a:rPr lang="da-DK"/>
              <a:t>DIPD PowerPoint Præsentation</a:t>
            </a:r>
          </a:p>
        </p:txBody>
      </p:sp>
    </p:spTree>
    <p:extLst>
      <p:ext uri="{BB962C8B-B14F-4D97-AF65-F5344CB8AC3E}">
        <p14:creationId xmlns:p14="http://schemas.microsoft.com/office/powerpoint/2010/main" val="19639078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Dias med flere fotos">
    <p:spTree>
      <p:nvGrpSpPr>
        <p:cNvPr id="1" name=""/>
        <p:cNvGrpSpPr/>
        <p:nvPr/>
      </p:nvGrpSpPr>
      <p:grpSpPr>
        <a:xfrm>
          <a:off x="0" y="0"/>
          <a:ext cx="0" cy="0"/>
          <a:chOff x="0" y="0"/>
          <a:chExt cx="0" cy="0"/>
        </a:xfrm>
      </p:grpSpPr>
      <p:sp>
        <p:nvSpPr>
          <p:cNvPr id="8" name="Titel 1"/>
          <p:cNvSpPr>
            <a:spLocks noGrp="1"/>
          </p:cNvSpPr>
          <p:nvPr>
            <p:ph type="title"/>
          </p:nvPr>
        </p:nvSpPr>
        <p:spPr>
          <a:xfrm>
            <a:off x="384000" y="288000"/>
            <a:ext cx="9600000" cy="1080000"/>
          </a:xfrm>
        </p:spPr>
        <p:txBody>
          <a:bodyPr/>
          <a:lstStyle>
            <a:lvl1pPr>
              <a:defRPr/>
            </a:lvl1pPr>
          </a:lstStyle>
          <a:p>
            <a:r>
              <a:rPr lang="da-DK"/>
              <a:t>Klik for at redigere i masteren</a:t>
            </a:r>
          </a:p>
        </p:txBody>
      </p:sp>
      <p:sp>
        <p:nvSpPr>
          <p:cNvPr id="12" name="Pladsholder til tekst 2"/>
          <p:cNvSpPr>
            <a:spLocks noGrp="1"/>
          </p:cNvSpPr>
          <p:nvPr>
            <p:ph idx="1"/>
          </p:nvPr>
        </p:nvSpPr>
        <p:spPr>
          <a:xfrm>
            <a:off x="3168000" y="1619999"/>
            <a:ext cx="6816000" cy="1799252"/>
          </a:xfrm>
          <a:prstGeom prst="rect">
            <a:avLst/>
          </a:prstGeom>
        </p:spPr>
        <p:txBody>
          <a:bodyPr rtlCol="0">
            <a:noAutofit/>
          </a:bodyPr>
          <a:lstStyle>
            <a:lvl1pPr marL="0" indent="0">
              <a:buNone/>
              <a:defRPr sz="1800"/>
            </a:lvl1pPr>
            <a:lvl2pPr marL="177800" indent="0">
              <a:buNone/>
              <a:defRPr sz="1800"/>
            </a:lvl2pPr>
            <a:lvl3pPr marL="361950" indent="0">
              <a:buNone/>
              <a:defRPr sz="1800"/>
            </a:lvl3pPr>
            <a:lvl4pPr marL="539750" indent="0">
              <a:buNone/>
              <a:defRPr sz="1800"/>
            </a:lvl4pPr>
            <a:lvl5pPr marL="717550" indent="0">
              <a:buNone/>
              <a:defRPr sz="1800"/>
            </a:lvl5pPr>
          </a:lstStyle>
          <a:p>
            <a:pPr lvl="0"/>
            <a:r>
              <a:rPr lang="da-DK"/>
              <a:t>Klik for at redigere teksttypografierne i masteren</a:t>
            </a:r>
          </a:p>
        </p:txBody>
      </p:sp>
      <p:sp>
        <p:nvSpPr>
          <p:cNvPr id="13" name="Pladsholder til billede 15"/>
          <p:cNvSpPr>
            <a:spLocks noGrp="1"/>
          </p:cNvSpPr>
          <p:nvPr>
            <p:ph type="pic" sz="quarter" idx="13"/>
          </p:nvPr>
        </p:nvSpPr>
        <p:spPr>
          <a:xfrm>
            <a:off x="384000" y="1619251"/>
            <a:ext cx="2400000" cy="1800000"/>
          </a:xfrm>
        </p:spPr>
        <p:txBody>
          <a:bodyPr rtlCol="0">
            <a:normAutofit/>
          </a:bodyPr>
          <a:lstStyle>
            <a:lvl1pPr marL="0" indent="0">
              <a:buNone/>
              <a:defRPr sz="1800"/>
            </a:lvl1pPr>
          </a:lstStyle>
          <a:p>
            <a:pPr lvl="0"/>
            <a:r>
              <a:rPr lang="da-DK" noProof="0"/>
              <a:t>Træk billede til pladsholder, eller klik på symbol for at tilføje</a:t>
            </a:r>
          </a:p>
        </p:txBody>
      </p:sp>
      <p:sp>
        <p:nvSpPr>
          <p:cNvPr id="14" name="Pladsholder til tekst 2"/>
          <p:cNvSpPr>
            <a:spLocks noGrp="1"/>
          </p:cNvSpPr>
          <p:nvPr>
            <p:ph idx="14"/>
          </p:nvPr>
        </p:nvSpPr>
        <p:spPr>
          <a:xfrm>
            <a:off x="3168000" y="3883800"/>
            <a:ext cx="6816000" cy="1799252"/>
          </a:xfrm>
          <a:prstGeom prst="rect">
            <a:avLst/>
          </a:prstGeom>
        </p:spPr>
        <p:txBody>
          <a:bodyPr rtlCol="0">
            <a:noAutofit/>
          </a:bodyPr>
          <a:lstStyle>
            <a:lvl1pPr marL="0" indent="0">
              <a:buNone/>
              <a:defRPr sz="1800"/>
            </a:lvl1pPr>
            <a:lvl2pPr marL="177800" indent="0">
              <a:buNone/>
              <a:defRPr sz="1800"/>
            </a:lvl2pPr>
            <a:lvl3pPr marL="361950" indent="0">
              <a:buNone/>
              <a:defRPr sz="1800"/>
            </a:lvl3pPr>
            <a:lvl4pPr marL="539750" indent="0">
              <a:buNone/>
              <a:defRPr sz="1800"/>
            </a:lvl4pPr>
            <a:lvl5pPr marL="717550" indent="0">
              <a:buNone/>
              <a:defRPr sz="1800"/>
            </a:lvl5pPr>
          </a:lstStyle>
          <a:p>
            <a:pPr lvl="0"/>
            <a:r>
              <a:rPr lang="da-DK"/>
              <a:t>Klik for at redigere teksttypografierne i masteren</a:t>
            </a:r>
          </a:p>
        </p:txBody>
      </p:sp>
      <p:sp>
        <p:nvSpPr>
          <p:cNvPr id="15" name="Pladsholder til billede 15"/>
          <p:cNvSpPr>
            <a:spLocks noGrp="1"/>
          </p:cNvSpPr>
          <p:nvPr>
            <p:ph type="pic" sz="quarter" idx="15"/>
          </p:nvPr>
        </p:nvSpPr>
        <p:spPr>
          <a:xfrm>
            <a:off x="384000" y="3883800"/>
            <a:ext cx="2400000" cy="1800000"/>
          </a:xfrm>
        </p:spPr>
        <p:txBody>
          <a:bodyPr rtlCol="0">
            <a:normAutofit/>
          </a:bodyPr>
          <a:lstStyle>
            <a:lvl1pPr marL="0" indent="0">
              <a:buNone/>
              <a:defRPr sz="1800"/>
            </a:lvl1pPr>
          </a:lstStyle>
          <a:p>
            <a:pPr lvl="0"/>
            <a:r>
              <a:rPr lang="da-DK" noProof="0"/>
              <a:t>Træk billede til pladsholder, eller klik på symbol for at tilføje</a:t>
            </a:r>
          </a:p>
        </p:txBody>
      </p:sp>
      <p:sp>
        <p:nvSpPr>
          <p:cNvPr id="7" name="Pladsholder til dato 3"/>
          <p:cNvSpPr>
            <a:spLocks noGrp="1"/>
          </p:cNvSpPr>
          <p:nvPr>
            <p:ph type="dt" sz="half" idx="16"/>
          </p:nvPr>
        </p:nvSpPr>
        <p:spPr/>
        <p:txBody>
          <a:bodyPr/>
          <a:lstStyle>
            <a:lvl1pPr>
              <a:defRPr/>
            </a:lvl1pPr>
          </a:lstStyle>
          <a:p>
            <a:pPr>
              <a:defRPr/>
            </a:pPr>
            <a:fld id="{7CDECE95-B8AB-46A1-9EE2-5198267A62B1}" type="datetime1">
              <a:rPr lang="da-DK"/>
              <a:pPr>
                <a:defRPr/>
              </a:pPr>
              <a:t>20-06-2023</a:t>
            </a:fld>
            <a:endParaRPr lang="da-DK"/>
          </a:p>
        </p:txBody>
      </p:sp>
      <p:sp>
        <p:nvSpPr>
          <p:cNvPr id="9" name="Pladsholder til diasnummer 5"/>
          <p:cNvSpPr>
            <a:spLocks noGrp="1"/>
          </p:cNvSpPr>
          <p:nvPr>
            <p:ph type="sldNum" sz="quarter" idx="17"/>
          </p:nvPr>
        </p:nvSpPr>
        <p:spPr/>
        <p:txBody>
          <a:bodyPr/>
          <a:lstStyle>
            <a:lvl1pPr>
              <a:defRPr/>
            </a:lvl1pPr>
          </a:lstStyle>
          <a:p>
            <a:pPr>
              <a:defRPr/>
            </a:pPr>
            <a:fld id="{1D2E6843-D294-4D22-95B6-0308E63F9B9E}" type="slidenum">
              <a:rPr lang="da-DK"/>
              <a:pPr>
                <a:defRPr/>
              </a:pPr>
              <a:t>‹nr.›</a:t>
            </a:fld>
            <a:endParaRPr lang="da-DK"/>
          </a:p>
        </p:txBody>
      </p:sp>
      <p:sp>
        <p:nvSpPr>
          <p:cNvPr id="10" name="Pladsholder til sidefod 17"/>
          <p:cNvSpPr>
            <a:spLocks noGrp="1"/>
          </p:cNvSpPr>
          <p:nvPr>
            <p:ph type="ftr" sz="quarter" idx="18"/>
          </p:nvPr>
        </p:nvSpPr>
        <p:spPr/>
        <p:txBody>
          <a:bodyPr/>
          <a:lstStyle>
            <a:lvl1pPr>
              <a:defRPr/>
            </a:lvl1pPr>
          </a:lstStyle>
          <a:p>
            <a:pPr>
              <a:defRPr/>
            </a:pPr>
            <a:r>
              <a:rPr lang="da-DK"/>
              <a:t>DIPD PowerPoint Præsentation</a:t>
            </a:r>
          </a:p>
        </p:txBody>
      </p:sp>
    </p:spTree>
    <p:extLst>
      <p:ext uri="{BB962C8B-B14F-4D97-AF65-F5344CB8AC3E}">
        <p14:creationId xmlns:p14="http://schemas.microsoft.com/office/powerpoint/2010/main" val="35302711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Dias med stort foto">
    <p:spTree>
      <p:nvGrpSpPr>
        <p:cNvPr id="1" name=""/>
        <p:cNvGrpSpPr/>
        <p:nvPr/>
      </p:nvGrpSpPr>
      <p:grpSpPr>
        <a:xfrm>
          <a:off x="0" y="0"/>
          <a:ext cx="0" cy="0"/>
          <a:chOff x="0" y="0"/>
          <a:chExt cx="0" cy="0"/>
        </a:xfrm>
      </p:grpSpPr>
      <p:sp>
        <p:nvSpPr>
          <p:cNvPr id="7" name="Pladsholder til billede 6"/>
          <p:cNvSpPr>
            <a:spLocks noGrp="1"/>
          </p:cNvSpPr>
          <p:nvPr>
            <p:ph type="pic" sz="quarter" idx="13"/>
          </p:nvPr>
        </p:nvSpPr>
        <p:spPr>
          <a:xfrm>
            <a:off x="384000" y="288000"/>
            <a:ext cx="9600000" cy="6300000"/>
          </a:xfrm>
        </p:spPr>
        <p:txBody>
          <a:bodyPr rtlCol="0">
            <a:normAutofit/>
          </a:bodyPr>
          <a:lstStyle>
            <a:lvl1pPr>
              <a:defRPr sz="1800"/>
            </a:lvl1pPr>
          </a:lstStyle>
          <a:p>
            <a:pPr lvl="0"/>
            <a:r>
              <a:rPr lang="da-DK" noProof="0"/>
              <a:t>Træk billede til pladsholder, eller klik på symbol for at tilføje</a:t>
            </a:r>
          </a:p>
        </p:txBody>
      </p:sp>
      <p:sp>
        <p:nvSpPr>
          <p:cNvPr id="3" name="Pladsholder til dato 3"/>
          <p:cNvSpPr>
            <a:spLocks noGrp="1"/>
          </p:cNvSpPr>
          <p:nvPr>
            <p:ph type="dt" sz="half" idx="14"/>
          </p:nvPr>
        </p:nvSpPr>
        <p:spPr/>
        <p:txBody>
          <a:bodyPr/>
          <a:lstStyle>
            <a:lvl1pPr>
              <a:defRPr/>
            </a:lvl1pPr>
          </a:lstStyle>
          <a:p>
            <a:pPr>
              <a:defRPr/>
            </a:pPr>
            <a:fld id="{E07CF344-C4FA-4141-8018-FBA8BC619660}" type="datetime1">
              <a:rPr lang="da-DK"/>
              <a:pPr>
                <a:defRPr/>
              </a:pPr>
              <a:t>20-06-2023</a:t>
            </a:fld>
            <a:endParaRPr lang="da-DK"/>
          </a:p>
        </p:txBody>
      </p:sp>
      <p:sp>
        <p:nvSpPr>
          <p:cNvPr id="4" name="Pladsholder til diasnummer 5"/>
          <p:cNvSpPr>
            <a:spLocks noGrp="1"/>
          </p:cNvSpPr>
          <p:nvPr>
            <p:ph type="sldNum" sz="quarter" idx="15"/>
          </p:nvPr>
        </p:nvSpPr>
        <p:spPr/>
        <p:txBody>
          <a:bodyPr/>
          <a:lstStyle>
            <a:lvl1pPr>
              <a:defRPr/>
            </a:lvl1pPr>
          </a:lstStyle>
          <a:p>
            <a:pPr>
              <a:defRPr/>
            </a:pPr>
            <a:fld id="{76767CAB-D763-4DD2-89A9-E551F05B4312}" type="slidenum">
              <a:rPr lang="da-DK"/>
              <a:pPr>
                <a:defRPr/>
              </a:pPr>
              <a:t>‹nr.›</a:t>
            </a:fld>
            <a:endParaRPr lang="da-DK"/>
          </a:p>
        </p:txBody>
      </p:sp>
      <p:sp>
        <p:nvSpPr>
          <p:cNvPr id="5" name="Pladsholder til sidefod 17"/>
          <p:cNvSpPr>
            <a:spLocks noGrp="1"/>
          </p:cNvSpPr>
          <p:nvPr>
            <p:ph type="ftr" sz="quarter" idx="16"/>
          </p:nvPr>
        </p:nvSpPr>
        <p:spPr/>
        <p:txBody>
          <a:bodyPr/>
          <a:lstStyle>
            <a:lvl1pPr>
              <a:defRPr/>
            </a:lvl1pPr>
          </a:lstStyle>
          <a:p>
            <a:pPr>
              <a:defRPr/>
            </a:pPr>
            <a:r>
              <a:rPr lang="da-DK"/>
              <a:t>DIPD PowerPoint Præsentation</a:t>
            </a:r>
          </a:p>
        </p:txBody>
      </p:sp>
    </p:spTree>
    <p:extLst>
      <p:ext uri="{BB962C8B-B14F-4D97-AF65-F5344CB8AC3E}">
        <p14:creationId xmlns:p14="http://schemas.microsoft.com/office/powerpoint/2010/main" val="37595897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Dias med tekst og tab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masteren</a:t>
            </a:r>
          </a:p>
        </p:txBody>
      </p:sp>
      <p:sp>
        <p:nvSpPr>
          <p:cNvPr id="11" name="Pladsholder til tekst 10"/>
          <p:cNvSpPr>
            <a:spLocks noGrp="1"/>
          </p:cNvSpPr>
          <p:nvPr>
            <p:ph type="body" sz="quarter" idx="13"/>
          </p:nvPr>
        </p:nvSpPr>
        <p:spPr>
          <a:xfrm>
            <a:off x="383117" y="1620000"/>
            <a:ext cx="9601200" cy="1053350"/>
          </a:xfrm>
        </p:spPr>
        <p:txBody>
          <a:bodyPr>
            <a:noAutofit/>
          </a:bodyPr>
          <a:lstStyle>
            <a:lvl1pPr marL="0" indent="0">
              <a:buNone/>
              <a:defRPr sz="28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da-DK"/>
              <a:t>Klik for at redigere teksttypografierne i masteren</a:t>
            </a:r>
          </a:p>
        </p:txBody>
      </p:sp>
      <p:sp>
        <p:nvSpPr>
          <p:cNvPr id="13" name="Pladsholder til tabel 12"/>
          <p:cNvSpPr>
            <a:spLocks noGrp="1"/>
          </p:cNvSpPr>
          <p:nvPr>
            <p:ph type="tbl" sz="quarter" idx="14"/>
          </p:nvPr>
        </p:nvSpPr>
        <p:spPr>
          <a:xfrm>
            <a:off x="383117" y="2988000"/>
            <a:ext cx="9601200" cy="3590600"/>
          </a:xfrm>
        </p:spPr>
        <p:txBody>
          <a:bodyPr rtlCol="0">
            <a:normAutofit/>
          </a:bodyPr>
          <a:lstStyle>
            <a:lvl1pPr marL="0" indent="0">
              <a:buNone/>
              <a:defRPr sz="1800"/>
            </a:lvl1pPr>
          </a:lstStyle>
          <a:p>
            <a:pPr lvl="0"/>
            <a:r>
              <a:rPr lang="da-DK" noProof="0"/>
              <a:t>Klik på symbolet for at tilføje en tabel</a:t>
            </a:r>
          </a:p>
        </p:txBody>
      </p:sp>
      <p:sp>
        <p:nvSpPr>
          <p:cNvPr id="5" name="Pladsholder til dato 3"/>
          <p:cNvSpPr>
            <a:spLocks noGrp="1"/>
          </p:cNvSpPr>
          <p:nvPr>
            <p:ph type="dt" sz="half" idx="15"/>
          </p:nvPr>
        </p:nvSpPr>
        <p:spPr/>
        <p:txBody>
          <a:bodyPr/>
          <a:lstStyle>
            <a:lvl1pPr>
              <a:defRPr/>
            </a:lvl1pPr>
          </a:lstStyle>
          <a:p>
            <a:pPr>
              <a:defRPr/>
            </a:pPr>
            <a:fld id="{4064929B-5A56-487C-A946-4BA1FFA90723}" type="datetime1">
              <a:rPr lang="da-DK"/>
              <a:pPr>
                <a:defRPr/>
              </a:pPr>
              <a:t>20-06-2023</a:t>
            </a:fld>
            <a:endParaRPr lang="da-DK"/>
          </a:p>
        </p:txBody>
      </p:sp>
      <p:sp>
        <p:nvSpPr>
          <p:cNvPr id="6" name="Pladsholder til diasnummer 5"/>
          <p:cNvSpPr>
            <a:spLocks noGrp="1"/>
          </p:cNvSpPr>
          <p:nvPr>
            <p:ph type="sldNum" sz="quarter" idx="16"/>
          </p:nvPr>
        </p:nvSpPr>
        <p:spPr/>
        <p:txBody>
          <a:bodyPr/>
          <a:lstStyle>
            <a:lvl1pPr>
              <a:defRPr/>
            </a:lvl1pPr>
          </a:lstStyle>
          <a:p>
            <a:pPr>
              <a:defRPr/>
            </a:pPr>
            <a:fld id="{2567377A-0924-46C8-BBE1-C3CA6C83BBAA}" type="slidenum">
              <a:rPr lang="da-DK"/>
              <a:pPr>
                <a:defRPr/>
              </a:pPr>
              <a:t>‹nr.›</a:t>
            </a:fld>
            <a:endParaRPr lang="da-DK"/>
          </a:p>
        </p:txBody>
      </p:sp>
      <p:sp>
        <p:nvSpPr>
          <p:cNvPr id="7" name="Pladsholder til sidefod 17"/>
          <p:cNvSpPr>
            <a:spLocks noGrp="1"/>
          </p:cNvSpPr>
          <p:nvPr>
            <p:ph type="ftr" sz="quarter" idx="17"/>
          </p:nvPr>
        </p:nvSpPr>
        <p:spPr/>
        <p:txBody>
          <a:bodyPr/>
          <a:lstStyle>
            <a:lvl1pPr>
              <a:defRPr/>
            </a:lvl1pPr>
          </a:lstStyle>
          <a:p>
            <a:pPr>
              <a:defRPr/>
            </a:pPr>
            <a:r>
              <a:rPr lang="da-DK"/>
              <a:t>DIPD PowerPoint Præsentation</a:t>
            </a:r>
          </a:p>
        </p:txBody>
      </p:sp>
    </p:spTree>
    <p:extLst>
      <p:ext uri="{BB962C8B-B14F-4D97-AF65-F5344CB8AC3E}">
        <p14:creationId xmlns:p14="http://schemas.microsoft.com/office/powerpoint/2010/main" val="14266369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Dias med Googlemaps">
    <p:spTree>
      <p:nvGrpSpPr>
        <p:cNvPr id="1" name=""/>
        <p:cNvGrpSpPr/>
        <p:nvPr/>
      </p:nvGrpSpPr>
      <p:grpSpPr>
        <a:xfrm>
          <a:off x="0" y="0"/>
          <a:ext cx="0" cy="0"/>
          <a:chOff x="0" y="0"/>
          <a:chExt cx="0" cy="0"/>
        </a:xfrm>
      </p:grpSpPr>
      <p:sp>
        <p:nvSpPr>
          <p:cNvPr id="7" name="Pladsholder til titel 1"/>
          <p:cNvSpPr>
            <a:spLocks noGrp="1"/>
          </p:cNvSpPr>
          <p:nvPr>
            <p:ph type="title"/>
          </p:nvPr>
        </p:nvSpPr>
        <p:spPr>
          <a:xfrm>
            <a:off x="384000" y="288000"/>
            <a:ext cx="9600000" cy="1260000"/>
          </a:xfrm>
          <a:prstGeom prst="rect">
            <a:avLst/>
          </a:prstGeom>
        </p:spPr>
        <p:txBody>
          <a:bodyPr rtlCol="0">
            <a:noAutofit/>
          </a:bodyPr>
          <a:lstStyle/>
          <a:p>
            <a:r>
              <a:rPr lang="da-DK"/>
              <a:t>Klik for at redigere i masteren</a:t>
            </a:r>
          </a:p>
        </p:txBody>
      </p:sp>
      <p:sp>
        <p:nvSpPr>
          <p:cNvPr id="9" name="Pladsholder til billede 8"/>
          <p:cNvSpPr>
            <a:spLocks noGrp="1"/>
          </p:cNvSpPr>
          <p:nvPr>
            <p:ph type="pic" sz="quarter" idx="10"/>
          </p:nvPr>
        </p:nvSpPr>
        <p:spPr>
          <a:xfrm>
            <a:off x="383117" y="1620000"/>
            <a:ext cx="9601200" cy="4950000"/>
          </a:xfrm>
        </p:spPr>
        <p:txBody>
          <a:bodyPr rtlCol="0">
            <a:normAutofit/>
          </a:bodyPr>
          <a:lstStyle/>
          <a:p>
            <a:pPr lvl="0"/>
            <a:r>
              <a:rPr lang="da-DK" noProof="0"/>
              <a:t>Træk billede til pladsholder, eller klik på symbol for at tilføje</a:t>
            </a:r>
          </a:p>
        </p:txBody>
      </p:sp>
      <p:sp>
        <p:nvSpPr>
          <p:cNvPr id="4" name="Pladsholder til dato 3"/>
          <p:cNvSpPr>
            <a:spLocks noGrp="1"/>
          </p:cNvSpPr>
          <p:nvPr>
            <p:ph type="dt" sz="half" idx="11"/>
          </p:nvPr>
        </p:nvSpPr>
        <p:spPr/>
        <p:txBody>
          <a:bodyPr/>
          <a:lstStyle>
            <a:lvl1pPr>
              <a:defRPr/>
            </a:lvl1pPr>
          </a:lstStyle>
          <a:p>
            <a:pPr>
              <a:defRPr/>
            </a:pPr>
            <a:fld id="{D1D80633-A64E-47F2-88CD-ACE7022871A4}" type="datetime1">
              <a:rPr lang="da-DK"/>
              <a:pPr>
                <a:defRPr/>
              </a:pPr>
              <a:t>20-06-2023</a:t>
            </a:fld>
            <a:endParaRPr lang="da-DK"/>
          </a:p>
        </p:txBody>
      </p:sp>
      <p:sp>
        <p:nvSpPr>
          <p:cNvPr id="5" name="Pladsholder til diasnummer 5"/>
          <p:cNvSpPr>
            <a:spLocks noGrp="1"/>
          </p:cNvSpPr>
          <p:nvPr>
            <p:ph type="sldNum" sz="quarter" idx="12"/>
          </p:nvPr>
        </p:nvSpPr>
        <p:spPr/>
        <p:txBody>
          <a:bodyPr/>
          <a:lstStyle>
            <a:lvl1pPr>
              <a:defRPr/>
            </a:lvl1pPr>
          </a:lstStyle>
          <a:p>
            <a:pPr>
              <a:defRPr/>
            </a:pPr>
            <a:fld id="{59631F0A-FEEE-4414-81AD-155BC51C773A}" type="slidenum">
              <a:rPr lang="da-DK"/>
              <a:pPr>
                <a:defRPr/>
              </a:pPr>
              <a:t>‹nr.›</a:t>
            </a:fld>
            <a:endParaRPr lang="da-DK"/>
          </a:p>
        </p:txBody>
      </p:sp>
      <p:sp>
        <p:nvSpPr>
          <p:cNvPr id="6" name="Pladsholder til sidefod 17"/>
          <p:cNvSpPr>
            <a:spLocks noGrp="1"/>
          </p:cNvSpPr>
          <p:nvPr>
            <p:ph type="ftr" sz="quarter" idx="13"/>
          </p:nvPr>
        </p:nvSpPr>
        <p:spPr/>
        <p:txBody>
          <a:bodyPr/>
          <a:lstStyle>
            <a:lvl1pPr>
              <a:defRPr/>
            </a:lvl1pPr>
          </a:lstStyle>
          <a:p>
            <a:pPr>
              <a:defRPr/>
            </a:pPr>
            <a:r>
              <a:rPr lang="da-DK"/>
              <a:t>DIPD PowerPoint Præsentation</a:t>
            </a:r>
          </a:p>
        </p:txBody>
      </p:sp>
    </p:spTree>
    <p:extLst>
      <p:ext uri="{BB962C8B-B14F-4D97-AF65-F5344CB8AC3E}">
        <p14:creationId xmlns:p14="http://schemas.microsoft.com/office/powerpoint/2010/main" val="36011554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pic>
        <p:nvPicPr>
          <p:cNvPr id="2050" name="Billede 4"/>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0" y="4763"/>
            <a:ext cx="12192000" cy="685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Pladsholder til titel 1"/>
          <p:cNvSpPr>
            <a:spLocks noGrp="1"/>
          </p:cNvSpPr>
          <p:nvPr>
            <p:ph type="title"/>
          </p:nvPr>
        </p:nvSpPr>
        <p:spPr bwMode="auto">
          <a:xfrm>
            <a:off x="383117" y="287339"/>
            <a:ext cx="9601200" cy="126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91440" bIns="45720" numCol="1" anchor="t" anchorCtr="0" compatLnSpc="1">
            <a:prstTxWarp prst="textNoShape">
              <a:avLst/>
            </a:prstTxWarp>
          </a:bodyPr>
          <a:lstStyle/>
          <a:p>
            <a:pPr lvl="0"/>
            <a:r>
              <a:rPr lang="da-DK" altLang="da-DK"/>
              <a:t>KLIK FOR AT REDIGERE I MASTEREN</a:t>
            </a:r>
          </a:p>
        </p:txBody>
      </p:sp>
      <p:sp>
        <p:nvSpPr>
          <p:cNvPr id="2052" name="Pladsholder til tekst 2"/>
          <p:cNvSpPr>
            <a:spLocks noGrp="1"/>
          </p:cNvSpPr>
          <p:nvPr>
            <p:ph type="body" idx="1"/>
          </p:nvPr>
        </p:nvSpPr>
        <p:spPr bwMode="auto">
          <a:xfrm>
            <a:off x="383117" y="1619251"/>
            <a:ext cx="9601200" cy="450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91440" bIns="45720" numCol="1" anchor="t" anchorCtr="0" compatLnSpc="1">
            <a:prstTxWarp prst="textNoShape">
              <a:avLst/>
            </a:prstTxWarp>
          </a:bodyPr>
          <a:lstStyle/>
          <a:p>
            <a:pPr lvl="0"/>
            <a:r>
              <a:rPr lang="da-DK" altLang="da-DK"/>
              <a:t>Klik for at redigere teksttypografierne i masteren</a:t>
            </a:r>
          </a:p>
          <a:p>
            <a:pPr lvl="1"/>
            <a:r>
              <a:rPr lang="da-DK" altLang="da-DK"/>
              <a:t>Andet niveau</a:t>
            </a:r>
          </a:p>
          <a:p>
            <a:pPr lvl="2"/>
            <a:r>
              <a:rPr lang="da-DK" altLang="da-DK"/>
              <a:t>Tredje niveau</a:t>
            </a:r>
          </a:p>
          <a:p>
            <a:pPr lvl="3"/>
            <a:r>
              <a:rPr lang="da-DK" altLang="da-DK"/>
              <a:t>Fjerde niveau</a:t>
            </a:r>
          </a:p>
          <a:p>
            <a:pPr lvl="4"/>
            <a:r>
              <a:rPr lang="da-DK" altLang="da-DK"/>
              <a:t>Femte niveau</a:t>
            </a:r>
          </a:p>
        </p:txBody>
      </p:sp>
      <p:sp>
        <p:nvSpPr>
          <p:cNvPr id="4" name="Pladsholder til dato 3"/>
          <p:cNvSpPr>
            <a:spLocks noGrp="1"/>
          </p:cNvSpPr>
          <p:nvPr>
            <p:ph type="dt" sz="half" idx="2"/>
          </p:nvPr>
        </p:nvSpPr>
        <p:spPr>
          <a:xfrm>
            <a:off x="10373784" y="4781551"/>
            <a:ext cx="1498600" cy="288925"/>
          </a:xfrm>
          <a:prstGeom prst="rect">
            <a:avLst/>
          </a:prstGeom>
        </p:spPr>
        <p:txBody>
          <a:bodyPr vert="horz" wrap="square" lIns="0" tIns="0" rIns="0" bIns="0" numCol="1" anchor="b" anchorCtr="0" compatLnSpc="1">
            <a:prstTxWarp prst="textNoShape">
              <a:avLst/>
            </a:prstTxWarp>
          </a:bodyPr>
          <a:lstStyle>
            <a:lvl1pPr>
              <a:defRPr sz="900">
                <a:solidFill>
                  <a:srgbClr val="C3B49F"/>
                </a:solidFill>
                <a:cs typeface="Arial" pitchFamily="34" charset="0"/>
              </a:defRPr>
            </a:lvl1pPr>
          </a:lstStyle>
          <a:p>
            <a:pPr>
              <a:defRPr/>
            </a:pPr>
            <a:fld id="{5E9939A9-95D5-4587-B59E-486EA4232CB7}" type="datetime1">
              <a:rPr lang="da-DK"/>
              <a:pPr>
                <a:defRPr/>
              </a:pPr>
              <a:t>20-06-2023</a:t>
            </a:fld>
            <a:endParaRPr lang="da-DK"/>
          </a:p>
        </p:txBody>
      </p:sp>
      <p:sp>
        <p:nvSpPr>
          <p:cNvPr id="6" name="Pladsholder til diasnummer 5"/>
          <p:cNvSpPr>
            <a:spLocks noGrp="1"/>
          </p:cNvSpPr>
          <p:nvPr>
            <p:ph type="sldNum" sz="quarter" idx="4"/>
          </p:nvPr>
        </p:nvSpPr>
        <p:spPr>
          <a:xfrm>
            <a:off x="10373784" y="5486401"/>
            <a:ext cx="1498600" cy="188913"/>
          </a:xfrm>
          <a:prstGeom prst="rect">
            <a:avLst/>
          </a:prstGeom>
        </p:spPr>
        <p:txBody>
          <a:bodyPr vert="horz" wrap="square" lIns="0" tIns="0" rIns="0" bIns="0" numCol="1" anchor="b" anchorCtr="0" compatLnSpc="1">
            <a:prstTxWarp prst="textNoShape">
              <a:avLst/>
            </a:prstTxWarp>
          </a:bodyPr>
          <a:lstStyle>
            <a:lvl1pPr>
              <a:defRPr sz="900">
                <a:solidFill>
                  <a:srgbClr val="C3B49F"/>
                </a:solidFill>
                <a:cs typeface="Arial" pitchFamily="34" charset="0"/>
              </a:defRPr>
            </a:lvl1pPr>
          </a:lstStyle>
          <a:p>
            <a:pPr>
              <a:defRPr/>
            </a:pPr>
            <a:fld id="{4D7DDDE8-09BC-4986-AA0C-387C454289B7}" type="slidenum">
              <a:rPr lang="da-DK"/>
              <a:pPr>
                <a:defRPr/>
              </a:pPr>
              <a:t>‹nr.›</a:t>
            </a:fld>
            <a:endParaRPr lang="da-DK"/>
          </a:p>
        </p:txBody>
      </p:sp>
      <p:sp>
        <p:nvSpPr>
          <p:cNvPr id="18" name="Pladsholder til sidefod 17"/>
          <p:cNvSpPr>
            <a:spLocks noGrp="1"/>
          </p:cNvSpPr>
          <p:nvPr>
            <p:ph type="ftr" sz="quarter" idx="3"/>
          </p:nvPr>
        </p:nvSpPr>
        <p:spPr>
          <a:xfrm>
            <a:off x="10373784" y="5148264"/>
            <a:ext cx="1498600" cy="287337"/>
          </a:xfrm>
          <a:prstGeom prst="rect">
            <a:avLst/>
          </a:prstGeom>
        </p:spPr>
        <p:txBody>
          <a:bodyPr vert="horz" wrap="square" lIns="0" tIns="0" rIns="0" bIns="0" numCol="1" anchor="b" anchorCtr="0" compatLnSpc="1">
            <a:prstTxWarp prst="textNoShape">
              <a:avLst/>
            </a:prstTxWarp>
          </a:bodyPr>
          <a:lstStyle>
            <a:lvl1pPr>
              <a:defRPr sz="900">
                <a:solidFill>
                  <a:srgbClr val="C3B49F"/>
                </a:solidFill>
              </a:defRPr>
            </a:lvl1pPr>
          </a:lstStyle>
          <a:p>
            <a:pPr>
              <a:defRPr/>
            </a:pPr>
            <a:r>
              <a:rPr lang="da-DK"/>
              <a:t>DIPD PowerPoint Præsentation</a:t>
            </a:r>
          </a:p>
        </p:txBody>
      </p:sp>
      <p:pic>
        <p:nvPicPr>
          <p:cNvPr id="2056" name="Billede 7" descr="DIPD_PPT_Webadresse_PPT.png"/>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10356851" y="1093789"/>
            <a:ext cx="825500" cy="11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879" r:id="rId1"/>
    <p:sldLayoutId id="2147483867" r:id="rId2"/>
    <p:sldLayoutId id="2147483868" r:id="rId3"/>
    <p:sldLayoutId id="2147483869" r:id="rId4"/>
    <p:sldLayoutId id="2147483870" r:id="rId5"/>
    <p:sldLayoutId id="2147483871" r:id="rId6"/>
    <p:sldLayoutId id="2147483872" r:id="rId7"/>
    <p:sldLayoutId id="2147483873" r:id="rId8"/>
    <p:sldLayoutId id="2147483874" r:id="rId9"/>
    <p:sldLayoutId id="2147483875" r:id="rId10"/>
    <p:sldLayoutId id="2147483876" r:id="rId11"/>
    <p:sldLayoutId id="2147483880" r:id="rId12"/>
  </p:sldLayoutIdLst>
  <p:hf sldNum="0" hdr="0" ftr="0" dt="0"/>
  <p:txStyles>
    <p:titleStyle>
      <a:lvl1pPr algn="l" defTabSz="457200" rtl="0" eaLnBrk="0" fontAlgn="base" hangingPunct="0">
        <a:spcBef>
          <a:spcPct val="0"/>
        </a:spcBef>
        <a:spcAft>
          <a:spcPct val="0"/>
        </a:spcAft>
        <a:defRPr sz="3600" kern="1200">
          <a:solidFill>
            <a:srgbClr val="826A42"/>
          </a:solidFill>
          <a:latin typeface="Arial"/>
          <a:ea typeface="MS PGothic" pitchFamily="34" charset="-128"/>
          <a:cs typeface="+mj-cs"/>
        </a:defRPr>
      </a:lvl1pPr>
      <a:lvl2pPr algn="l" defTabSz="457200" rtl="0" eaLnBrk="0" fontAlgn="base" hangingPunct="0">
        <a:spcBef>
          <a:spcPct val="0"/>
        </a:spcBef>
        <a:spcAft>
          <a:spcPct val="0"/>
        </a:spcAft>
        <a:defRPr sz="3600">
          <a:solidFill>
            <a:srgbClr val="826A42"/>
          </a:solidFill>
          <a:latin typeface="Arial" pitchFamily="34" charset="0"/>
          <a:ea typeface="MS PGothic" pitchFamily="34" charset="-128"/>
        </a:defRPr>
      </a:lvl2pPr>
      <a:lvl3pPr algn="l" defTabSz="457200" rtl="0" eaLnBrk="0" fontAlgn="base" hangingPunct="0">
        <a:spcBef>
          <a:spcPct val="0"/>
        </a:spcBef>
        <a:spcAft>
          <a:spcPct val="0"/>
        </a:spcAft>
        <a:defRPr sz="3600">
          <a:solidFill>
            <a:srgbClr val="826A42"/>
          </a:solidFill>
          <a:latin typeface="Arial" pitchFamily="34" charset="0"/>
          <a:ea typeface="MS PGothic" pitchFamily="34" charset="-128"/>
        </a:defRPr>
      </a:lvl3pPr>
      <a:lvl4pPr algn="l" defTabSz="457200" rtl="0" eaLnBrk="0" fontAlgn="base" hangingPunct="0">
        <a:spcBef>
          <a:spcPct val="0"/>
        </a:spcBef>
        <a:spcAft>
          <a:spcPct val="0"/>
        </a:spcAft>
        <a:defRPr sz="3600">
          <a:solidFill>
            <a:srgbClr val="826A42"/>
          </a:solidFill>
          <a:latin typeface="Arial" pitchFamily="34" charset="0"/>
          <a:ea typeface="MS PGothic" pitchFamily="34" charset="-128"/>
        </a:defRPr>
      </a:lvl4pPr>
      <a:lvl5pPr algn="l" defTabSz="457200" rtl="0" eaLnBrk="0" fontAlgn="base" hangingPunct="0">
        <a:spcBef>
          <a:spcPct val="0"/>
        </a:spcBef>
        <a:spcAft>
          <a:spcPct val="0"/>
        </a:spcAft>
        <a:defRPr sz="3600">
          <a:solidFill>
            <a:srgbClr val="826A42"/>
          </a:solidFill>
          <a:latin typeface="Arial" pitchFamily="34" charset="0"/>
          <a:ea typeface="MS PGothic" pitchFamily="34" charset="-128"/>
        </a:defRPr>
      </a:lvl5pPr>
      <a:lvl6pPr marL="457200" algn="l" defTabSz="457200" rtl="0" fontAlgn="base">
        <a:spcBef>
          <a:spcPct val="0"/>
        </a:spcBef>
        <a:spcAft>
          <a:spcPct val="0"/>
        </a:spcAft>
        <a:defRPr sz="3600">
          <a:solidFill>
            <a:srgbClr val="826A42"/>
          </a:solidFill>
          <a:latin typeface="Arial" pitchFamily="34" charset="0"/>
          <a:ea typeface="MS PGothic" pitchFamily="34" charset="-128"/>
        </a:defRPr>
      </a:lvl6pPr>
      <a:lvl7pPr marL="914400" algn="l" defTabSz="457200" rtl="0" fontAlgn="base">
        <a:spcBef>
          <a:spcPct val="0"/>
        </a:spcBef>
        <a:spcAft>
          <a:spcPct val="0"/>
        </a:spcAft>
        <a:defRPr sz="3600">
          <a:solidFill>
            <a:srgbClr val="826A42"/>
          </a:solidFill>
          <a:latin typeface="Arial" pitchFamily="34" charset="0"/>
          <a:ea typeface="MS PGothic" pitchFamily="34" charset="-128"/>
        </a:defRPr>
      </a:lvl7pPr>
      <a:lvl8pPr marL="1371600" algn="l" defTabSz="457200" rtl="0" fontAlgn="base">
        <a:spcBef>
          <a:spcPct val="0"/>
        </a:spcBef>
        <a:spcAft>
          <a:spcPct val="0"/>
        </a:spcAft>
        <a:defRPr sz="3600">
          <a:solidFill>
            <a:srgbClr val="826A42"/>
          </a:solidFill>
          <a:latin typeface="Arial" pitchFamily="34" charset="0"/>
          <a:ea typeface="MS PGothic" pitchFamily="34" charset="-128"/>
        </a:defRPr>
      </a:lvl8pPr>
      <a:lvl9pPr marL="1828800" algn="l" defTabSz="457200" rtl="0" fontAlgn="base">
        <a:spcBef>
          <a:spcPct val="0"/>
        </a:spcBef>
        <a:spcAft>
          <a:spcPct val="0"/>
        </a:spcAft>
        <a:defRPr sz="3600">
          <a:solidFill>
            <a:srgbClr val="826A42"/>
          </a:solidFill>
          <a:latin typeface="Arial" pitchFamily="34" charset="0"/>
          <a:ea typeface="MS PGothic" pitchFamily="34" charset="-128"/>
        </a:defRPr>
      </a:lvl9pPr>
    </p:titleStyle>
    <p:bodyStyle>
      <a:lvl1pPr marL="342900" indent="-342900" algn="l" defTabSz="457200" rtl="0" eaLnBrk="0" fontAlgn="base" hangingPunct="0">
        <a:spcBef>
          <a:spcPct val="20000"/>
        </a:spcBef>
        <a:spcAft>
          <a:spcPct val="0"/>
        </a:spcAft>
        <a:buFont typeface="Lucida Grande" charset="0"/>
        <a:buChar char="–"/>
        <a:defRPr sz="2800" kern="1200">
          <a:solidFill>
            <a:schemeClr val="tx1"/>
          </a:solidFill>
          <a:latin typeface="+mn-lt"/>
          <a:ea typeface="MS PGothic" pitchFamily="34" charset="-128"/>
          <a:cs typeface="+mn-cs"/>
        </a:defRPr>
      </a:lvl1pPr>
      <a:lvl2pPr marL="742950" indent="-285750" algn="l" defTabSz="457200" rtl="0" eaLnBrk="0" fontAlgn="base" hangingPunct="0">
        <a:spcBef>
          <a:spcPct val="20000"/>
        </a:spcBef>
        <a:spcAft>
          <a:spcPct val="0"/>
        </a:spcAft>
        <a:buFont typeface="Lucida Grande" charset="0"/>
        <a:buChar char="–"/>
        <a:defRPr sz="24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Lucida Grande" charset="0"/>
        <a:buChar char="–"/>
        <a:defRPr sz="20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Lucida Grande" charset="0"/>
        <a:buChar char="–"/>
        <a:defRPr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Lucida Grande" charset="0"/>
        <a:buChar char="–"/>
        <a:defRPr sz="16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a-DK"/>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jp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9.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e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microsoft.com/office/2018/10/relationships/comments" Target="../comments/modernComment_167_8D8FDC8B.xml"/><Relationship Id="rId1" Type="http://schemas.openxmlformats.org/officeDocument/2006/relationships/slideLayout" Target="../slideLayouts/slideLayout5.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5.png"/><Relationship Id="rId1" Type="http://schemas.openxmlformats.org/officeDocument/2006/relationships/slideLayout" Target="../slideLayouts/slideLayout4.xml"/><Relationship Id="rId4" Type="http://schemas.openxmlformats.org/officeDocument/2006/relationships/image" Target="../media/image11.jpg"/></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5.png"/><Relationship Id="rId1" Type="http://schemas.openxmlformats.org/officeDocument/2006/relationships/slideLayout" Target="../slideLayouts/slideLayout4.xml"/><Relationship Id="rId4" Type="http://schemas.openxmlformats.org/officeDocument/2006/relationships/image" Target="../media/image13.jpg"/></Relationships>
</file>

<file path=ppt/slides/_rels/slide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5.png"/><Relationship Id="rId1" Type="http://schemas.openxmlformats.org/officeDocument/2006/relationships/slideLayout" Target="../slideLayouts/slideLayout4.xml"/><Relationship Id="rId4" Type="http://schemas.openxmlformats.org/officeDocument/2006/relationships/image" Target="../media/image15.jp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6.jp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5.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73" name="Titel 1"/>
          <p:cNvSpPr>
            <a:spLocks noGrp="1"/>
          </p:cNvSpPr>
          <p:nvPr>
            <p:ph type="title"/>
          </p:nvPr>
        </p:nvSpPr>
        <p:spPr>
          <a:xfrm>
            <a:off x="595487" y="3331026"/>
            <a:ext cx="6128585" cy="1448626"/>
          </a:xfrm>
        </p:spPr>
        <p:txBody>
          <a:bodyPr/>
          <a:lstStyle/>
          <a:p>
            <a:pPr eaLnBrk="1" hangingPunct="1">
              <a:lnSpc>
                <a:spcPct val="135000"/>
              </a:lnSpc>
              <a:spcBef>
                <a:spcPts val="1200"/>
              </a:spcBef>
              <a:spcAft>
                <a:spcPts val="1200"/>
              </a:spcAft>
              <a:defRPr/>
            </a:pPr>
            <a:r>
              <a:rPr lang="en-US" sz="2800" b="1" dirty="0">
                <a:solidFill>
                  <a:srgbClr val="242424"/>
                </a:solidFill>
                <a:effectLst/>
                <a:latin typeface="Calibri" panose="020F0502020204030204" pitchFamily="34" charset="0"/>
                <a:ea typeface="Times New Roman" panose="02020603050405020304" pitchFamily="18" charset="0"/>
                <a:cs typeface="Calibri" panose="020F0502020204030204" pitchFamily="34" charset="0"/>
              </a:rPr>
              <a:t>Closing remarks: Capacity building from macro level perspective; The importance of democracy as united platform to act from. </a:t>
            </a:r>
            <a:br>
              <a:rPr lang="da-DK" sz="3600" dirty="0">
                <a:effectLst/>
                <a:latin typeface="Calibri" panose="020F0502020204030204" pitchFamily="34" charset="0"/>
                <a:ea typeface="Calibri" panose="020F0502020204030204" pitchFamily="34" charset="0"/>
                <a:cs typeface="Times New Roman" panose="02020603050405020304" pitchFamily="18" charset="0"/>
              </a:rPr>
            </a:br>
            <a:endParaRPr lang="da-DK" sz="2400" dirty="0">
              <a:solidFill>
                <a:srgbClr val="DC3020"/>
              </a:solidFill>
              <a:cs typeface="Arial"/>
            </a:endParaRPr>
          </a:p>
        </p:txBody>
      </p:sp>
      <p:sp>
        <p:nvSpPr>
          <p:cNvPr id="3" name="Pladsholder til tekst 2">
            <a:extLst>
              <a:ext uri="{FF2B5EF4-FFF2-40B4-BE49-F238E27FC236}">
                <a16:creationId xmlns:a16="http://schemas.microsoft.com/office/drawing/2014/main" id="{2DCBDA36-6F8C-41DE-86DC-5D4B5669FCDA}"/>
              </a:ext>
            </a:extLst>
          </p:cNvPr>
          <p:cNvSpPr>
            <a:spLocks noGrp="1"/>
          </p:cNvSpPr>
          <p:nvPr>
            <p:ph type="body" idx="1"/>
          </p:nvPr>
        </p:nvSpPr>
        <p:spPr>
          <a:xfrm>
            <a:off x="500825" y="2348856"/>
            <a:ext cx="5864018" cy="540000"/>
          </a:xfrm>
        </p:spPr>
        <p:txBody>
          <a:bodyPr/>
          <a:lstStyle/>
          <a:p>
            <a:r>
              <a:rPr lang="en-US" sz="4400" b="1" dirty="0">
                <a:solidFill>
                  <a:srgbClr val="242424"/>
                </a:solidFill>
                <a:effectLst/>
                <a:latin typeface="Calibri" panose="020F0502020204030204" pitchFamily="34" charset="0"/>
                <a:ea typeface="Times New Roman" panose="02020603050405020304" pitchFamily="18" charset="0"/>
                <a:cs typeface="Calibri" panose="020F0502020204030204" pitchFamily="34" charset="0"/>
              </a:rPr>
              <a:t>Disasters: Human and Natural</a:t>
            </a:r>
            <a:endParaRPr lang="da-DK" sz="4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Rektangel 1">
            <a:extLst>
              <a:ext uri="{FF2B5EF4-FFF2-40B4-BE49-F238E27FC236}">
                <a16:creationId xmlns:a16="http://schemas.microsoft.com/office/drawing/2014/main" id="{6A08F286-9014-4247-BB4D-576B27C0D90A}"/>
              </a:ext>
            </a:extLst>
          </p:cNvPr>
          <p:cNvSpPr/>
          <p:nvPr/>
        </p:nvSpPr>
        <p:spPr>
          <a:xfrm>
            <a:off x="9478427" y="5718132"/>
            <a:ext cx="1244796" cy="1002082"/>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da-DK"/>
          </a:p>
        </p:txBody>
      </p:sp>
      <p:pic>
        <p:nvPicPr>
          <p:cNvPr id="5" name="Billede 4">
            <a:extLst>
              <a:ext uri="{FF2B5EF4-FFF2-40B4-BE49-F238E27FC236}">
                <a16:creationId xmlns:a16="http://schemas.microsoft.com/office/drawing/2014/main" id="{C442A35B-DC51-41AB-860A-D0E395B2C34B}"/>
              </a:ext>
            </a:extLst>
          </p:cNvPr>
          <p:cNvPicPr/>
          <p:nvPr/>
        </p:nvPicPr>
        <p:blipFill rotWithShape="1">
          <a:blip r:embed="rId3">
            <a:extLst>
              <a:ext uri="{28A0092B-C50C-407E-A947-70E740481C1C}">
                <a14:useLocalDpi xmlns:a14="http://schemas.microsoft.com/office/drawing/2010/main" val="0"/>
              </a:ext>
            </a:extLst>
          </a:blip>
          <a:srcRect l="4928" r="-1"/>
          <a:stretch/>
        </p:blipFill>
        <p:spPr bwMode="auto">
          <a:xfrm>
            <a:off x="10283100" y="274860"/>
            <a:ext cx="1285875" cy="821690"/>
          </a:xfrm>
          <a:prstGeom prst="rect">
            <a:avLst/>
          </a:prstGeom>
          <a:ln>
            <a:noFill/>
          </a:ln>
          <a:extLst>
            <a:ext uri="{53640926-AAD7-44D8-BBD7-CCE9431645EC}">
              <a14:shadowObscured xmlns:a14="http://schemas.microsoft.com/office/drawing/2010/main"/>
            </a:ext>
          </a:extLst>
        </p:spPr>
      </p:pic>
      <p:sp>
        <p:nvSpPr>
          <p:cNvPr id="6" name="Tekstfelt 5">
            <a:extLst>
              <a:ext uri="{FF2B5EF4-FFF2-40B4-BE49-F238E27FC236}">
                <a16:creationId xmlns:a16="http://schemas.microsoft.com/office/drawing/2014/main" id="{5BF0F679-4C52-7552-E927-426164FDC1C3}"/>
              </a:ext>
            </a:extLst>
          </p:cNvPr>
          <p:cNvSpPr txBox="1"/>
          <p:nvPr/>
        </p:nvSpPr>
        <p:spPr>
          <a:xfrm>
            <a:off x="9209314" y="6529912"/>
            <a:ext cx="2982686" cy="276999"/>
          </a:xfrm>
          <a:prstGeom prst="rect">
            <a:avLst/>
          </a:prstGeom>
          <a:noFill/>
        </p:spPr>
        <p:txBody>
          <a:bodyPr wrap="square" rtlCol="0">
            <a:spAutoFit/>
          </a:bodyPr>
          <a:lstStyle/>
          <a:p>
            <a:pPr algn="r"/>
            <a:r>
              <a:rPr lang="da-DK" sz="1200" dirty="0"/>
              <a:t>Marlene Corydon Harritsø</a:t>
            </a:r>
          </a:p>
        </p:txBody>
      </p:sp>
      <p:pic>
        <p:nvPicPr>
          <p:cNvPr id="4" name="Pladsholder til billede 6" descr="Et billede, der indeholder tekst, gade/vej, udendørs, bygning&#10;&#10;Automatisk genereret beskrivelse">
            <a:extLst>
              <a:ext uri="{FF2B5EF4-FFF2-40B4-BE49-F238E27FC236}">
                <a16:creationId xmlns:a16="http://schemas.microsoft.com/office/drawing/2014/main" id="{08BE1B61-ED57-DE13-BFB5-3E3E5E263EAD}"/>
              </a:ext>
            </a:extLst>
          </p:cNvPr>
          <p:cNvPicPr>
            <a:picLocks noChangeAspect="1"/>
          </p:cNvPicPr>
          <p:nvPr/>
        </p:nvPicPr>
        <p:blipFill>
          <a:blip r:embed="rId4"/>
          <a:srcRect l="3291" r="3291"/>
          <a:stretch>
            <a:fillRect/>
          </a:stretch>
        </p:blipFill>
        <p:spPr>
          <a:xfrm>
            <a:off x="6724072" y="1440120"/>
            <a:ext cx="4048381" cy="3977759"/>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kstfelt 7">
            <a:extLst>
              <a:ext uri="{FF2B5EF4-FFF2-40B4-BE49-F238E27FC236}">
                <a16:creationId xmlns:a16="http://schemas.microsoft.com/office/drawing/2014/main" id="{DCEAB72A-8A08-50D0-A510-E9AFED2F57A0}"/>
              </a:ext>
            </a:extLst>
          </p:cNvPr>
          <p:cNvSpPr txBox="1"/>
          <p:nvPr/>
        </p:nvSpPr>
        <p:spPr>
          <a:xfrm>
            <a:off x="384000" y="1548000"/>
            <a:ext cx="5461628" cy="3939540"/>
          </a:xfrm>
          <a:prstGeom prst="rect">
            <a:avLst/>
          </a:prstGeom>
          <a:noFill/>
        </p:spPr>
        <p:txBody>
          <a:bodyPr wrap="square">
            <a:spAutoFit/>
          </a:bodyPr>
          <a:lstStyle/>
          <a:p>
            <a:pPr rtl="0">
              <a:spcBef>
                <a:spcPts val="0"/>
              </a:spcBef>
              <a:spcAft>
                <a:spcPts val="1200"/>
              </a:spcAft>
            </a:pPr>
            <a:br>
              <a:rPr lang="en-US" sz="2000" b="0" dirty="0">
                <a:effectLst/>
              </a:rPr>
            </a:br>
            <a:r>
              <a:rPr lang="en-US" sz="2000" b="1" i="0" u="sng" dirty="0">
                <a:solidFill>
                  <a:srgbClr val="000000"/>
                </a:solidFill>
                <a:effectLst/>
                <a:latin typeface="Arial" panose="020B0604020202020204" pitchFamily="34" charset="0"/>
              </a:rPr>
              <a:t>Top down</a:t>
            </a:r>
            <a:endParaRPr lang="en-US" sz="2000" b="1" dirty="0">
              <a:effectLst/>
            </a:endParaRPr>
          </a:p>
          <a:p>
            <a:pPr rtl="0" fontAlgn="base">
              <a:spcBef>
                <a:spcPts val="0"/>
              </a:spcBef>
              <a:spcAft>
                <a:spcPts val="0"/>
              </a:spcAft>
              <a:buFont typeface="Arial" panose="020B0604020202020204" pitchFamily="34" charset="0"/>
              <a:buChar char="•"/>
            </a:pPr>
            <a:r>
              <a:rPr lang="en-US" sz="2000" b="0" i="0" u="none" strike="noStrike" dirty="0">
                <a:solidFill>
                  <a:srgbClr val="000000"/>
                </a:solidFill>
                <a:effectLst/>
                <a:latin typeface="Arial" panose="020B0604020202020204" pitchFamily="34" charset="0"/>
              </a:rPr>
              <a:t>Diplomacy and negotiations</a:t>
            </a:r>
          </a:p>
          <a:p>
            <a:pPr rtl="0" fontAlgn="base">
              <a:spcBef>
                <a:spcPts val="0"/>
              </a:spcBef>
              <a:spcAft>
                <a:spcPts val="0"/>
              </a:spcAft>
              <a:buFont typeface="Arial" panose="020B0604020202020204" pitchFamily="34" charset="0"/>
              <a:buChar char="•"/>
            </a:pPr>
            <a:r>
              <a:rPr lang="en-US" sz="2000" b="0" i="0" u="none" strike="noStrike" dirty="0">
                <a:solidFill>
                  <a:srgbClr val="000000"/>
                </a:solidFill>
                <a:effectLst/>
                <a:latin typeface="Arial" panose="020B0604020202020204" pitchFamily="34" charset="0"/>
              </a:rPr>
              <a:t>Trade</a:t>
            </a:r>
          </a:p>
          <a:p>
            <a:pPr rtl="0" fontAlgn="base">
              <a:spcBef>
                <a:spcPts val="0"/>
              </a:spcBef>
              <a:spcAft>
                <a:spcPts val="0"/>
              </a:spcAft>
              <a:buFont typeface="Arial" panose="020B0604020202020204" pitchFamily="34" charset="0"/>
              <a:buChar char="•"/>
            </a:pPr>
            <a:r>
              <a:rPr lang="en-US" sz="2000" b="0" i="0" u="none" strike="noStrike" dirty="0">
                <a:solidFill>
                  <a:srgbClr val="000000"/>
                </a:solidFill>
                <a:effectLst/>
                <a:latin typeface="Arial" panose="020B0604020202020204" pitchFamily="34" charset="0"/>
              </a:rPr>
              <a:t>Aid </a:t>
            </a:r>
          </a:p>
          <a:p>
            <a:pPr rtl="0" fontAlgn="base">
              <a:spcBef>
                <a:spcPts val="0"/>
              </a:spcBef>
              <a:spcAft>
                <a:spcPts val="0"/>
              </a:spcAft>
              <a:buFont typeface="Arial" panose="020B0604020202020204" pitchFamily="34" charset="0"/>
              <a:buChar char="•"/>
            </a:pPr>
            <a:r>
              <a:rPr lang="en-US" sz="2000" b="0" i="0" u="none" strike="noStrike" dirty="0">
                <a:solidFill>
                  <a:srgbClr val="000000"/>
                </a:solidFill>
                <a:effectLst/>
                <a:latin typeface="Arial" panose="020B0604020202020204" pitchFamily="34" charset="0"/>
              </a:rPr>
              <a:t>Sanctions</a:t>
            </a:r>
          </a:p>
          <a:p>
            <a:pPr rtl="0" fontAlgn="base">
              <a:spcBef>
                <a:spcPts val="0"/>
              </a:spcBef>
              <a:spcAft>
                <a:spcPts val="1200"/>
              </a:spcAft>
              <a:buFont typeface="Arial" panose="020B0604020202020204" pitchFamily="34" charset="0"/>
              <a:buChar char="•"/>
            </a:pPr>
            <a:r>
              <a:rPr lang="en-US" sz="2000" b="0" i="0" u="none" strike="noStrike" dirty="0">
                <a:solidFill>
                  <a:srgbClr val="000000"/>
                </a:solidFill>
                <a:effectLst/>
                <a:latin typeface="Arial" panose="020B0604020202020204" pitchFamily="34" charset="0"/>
              </a:rPr>
              <a:t>Threats of hard power</a:t>
            </a:r>
          </a:p>
          <a:p>
            <a:pPr rtl="0">
              <a:spcBef>
                <a:spcPts val="0"/>
              </a:spcBef>
              <a:spcAft>
                <a:spcPts val="1200"/>
              </a:spcAft>
            </a:pPr>
            <a:br>
              <a:rPr lang="en-US" sz="2000" b="0" dirty="0">
                <a:effectLst/>
              </a:rPr>
            </a:br>
            <a:r>
              <a:rPr lang="en-US" sz="2000" b="1" i="0" u="sng" dirty="0">
                <a:solidFill>
                  <a:srgbClr val="000000"/>
                </a:solidFill>
                <a:effectLst/>
                <a:latin typeface="Arial" panose="020B0604020202020204" pitchFamily="34" charset="0"/>
              </a:rPr>
              <a:t>Bottom up</a:t>
            </a:r>
            <a:endParaRPr lang="en-US" sz="2000" b="1" dirty="0">
              <a:effectLst/>
            </a:endParaRPr>
          </a:p>
          <a:p>
            <a:pPr rtl="0" fontAlgn="base">
              <a:spcBef>
                <a:spcPts val="0"/>
              </a:spcBef>
              <a:spcAft>
                <a:spcPts val="0"/>
              </a:spcAft>
              <a:buFont typeface="Arial" panose="020B0604020202020204" pitchFamily="34" charset="0"/>
              <a:buChar char="•"/>
            </a:pPr>
            <a:r>
              <a:rPr lang="en-US" sz="2000" b="0" i="0" u="none" strike="noStrike" dirty="0">
                <a:solidFill>
                  <a:srgbClr val="000000"/>
                </a:solidFill>
                <a:effectLst/>
                <a:latin typeface="Arial" panose="020B0604020202020204" pitchFamily="34" charset="0"/>
              </a:rPr>
              <a:t>Support to civil society</a:t>
            </a:r>
          </a:p>
          <a:p>
            <a:pPr rtl="0" fontAlgn="base">
              <a:spcBef>
                <a:spcPts val="0"/>
              </a:spcBef>
              <a:spcAft>
                <a:spcPts val="1200"/>
              </a:spcAft>
              <a:buFont typeface="Arial" panose="020B0604020202020204" pitchFamily="34" charset="0"/>
              <a:buChar char="•"/>
            </a:pPr>
            <a:r>
              <a:rPr lang="en-US" sz="2000" b="0" i="0" u="none" strike="noStrike" dirty="0">
                <a:solidFill>
                  <a:srgbClr val="000000"/>
                </a:solidFill>
                <a:effectLst/>
                <a:latin typeface="Arial" panose="020B0604020202020204" pitchFamily="34" charset="0"/>
              </a:rPr>
              <a:t>Support for civil resistance movements</a:t>
            </a:r>
          </a:p>
        </p:txBody>
      </p:sp>
      <p:sp>
        <p:nvSpPr>
          <p:cNvPr id="12" name="Titel 11">
            <a:extLst>
              <a:ext uri="{FF2B5EF4-FFF2-40B4-BE49-F238E27FC236}">
                <a16:creationId xmlns:a16="http://schemas.microsoft.com/office/drawing/2014/main" id="{331185B5-2658-9E09-4E31-9E2AB330B681}"/>
              </a:ext>
            </a:extLst>
          </p:cNvPr>
          <p:cNvSpPr>
            <a:spLocks noGrp="1"/>
          </p:cNvSpPr>
          <p:nvPr>
            <p:ph type="title"/>
          </p:nvPr>
        </p:nvSpPr>
        <p:spPr/>
        <p:txBody>
          <a:bodyPr/>
          <a:lstStyle/>
          <a:p>
            <a:r>
              <a:rPr lang="da-DK" dirty="0">
                <a:solidFill>
                  <a:schemeClr val="bg2">
                    <a:lumMod val="50000"/>
                  </a:schemeClr>
                </a:solidFill>
              </a:rPr>
              <a:t>NDI: </a:t>
            </a:r>
            <a:r>
              <a:rPr lang="en-US" sz="3600" b="0" i="0" u="none" strike="noStrike" dirty="0">
                <a:solidFill>
                  <a:schemeClr val="bg2">
                    <a:lumMod val="50000"/>
                  </a:schemeClr>
                </a:solidFill>
                <a:effectLst/>
                <a:latin typeface="Arial" panose="020B0604020202020204" pitchFamily="34" charset="0"/>
              </a:rPr>
              <a:t>Approaches to influencing autocracies and backsliding democracies</a:t>
            </a:r>
            <a:br>
              <a:rPr lang="en-US" b="0" dirty="0">
                <a:effectLst/>
              </a:rPr>
            </a:br>
            <a:endParaRPr lang="da-DK" dirty="0"/>
          </a:p>
        </p:txBody>
      </p:sp>
      <p:pic>
        <p:nvPicPr>
          <p:cNvPr id="15" name="Billede 4">
            <a:extLst>
              <a:ext uri="{FF2B5EF4-FFF2-40B4-BE49-F238E27FC236}">
                <a16:creationId xmlns:a16="http://schemas.microsoft.com/office/drawing/2014/main" id="{FC1420BD-86DE-84B2-BEB5-0A486B4D8304}"/>
              </a:ext>
            </a:extLst>
          </p:cNvPr>
          <p:cNvPicPr/>
          <p:nvPr/>
        </p:nvPicPr>
        <p:blipFill rotWithShape="1">
          <a:blip r:embed="rId2">
            <a:extLst>
              <a:ext uri="{28A0092B-C50C-407E-A947-70E740481C1C}">
                <a14:useLocalDpi xmlns:a14="http://schemas.microsoft.com/office/drawing/2010/main" val="0"/>
              </a:ext>
            </a:extLst>
          </a:blip>
          <a:srcRect l="4928" r="-1"/>
          <a:stretch/>
        </p:blipFill>
        <p:spPr bwMode="auto">
          <a:xfrm>
            <a:off x="10283100" y="274860"/>
            <a:ext cx="1285875" cy="821690"/>
          </a:xfrm>
          <a:prstGeom prst="rect">
            <a:avLst/>
          </a:prstGeom>
          <a:ln>
            <a:noFill/>
          </a:ln>
          <a:extLst>
            <a:ext uri="{53640926-AAD7-44D8-BBD7-CCE9431645EC}">
              <a14:shadowObscured xmlns:a14="http://schemas.microsoft.com/office/drawing/2010/main"/>
            </a:ext>
          </a:extLst>
        </p:spPr>
      </p:pic>
      <p:pic>
        <p:nvPicPr>
          <p:cNvPr id="18" name="Billede 17">
            <a:extLst>
              <a:ext uri="{FF2B5EF4-FFF2-40B4-BE49-F238E27FC236}">
                <a16:creationId xmlns:a16="http://schemas.microsoft.com/office/drawing/2014/main" id="{3A589DAC-D334-3EBC-3034-B00B3D9D78C5}"/>
              </a:ext>
            </a:extLst>
          </p:cNvPr>
          <p:cNvPicPr>
            <a:picLocks noChangeAspect="1"/>
          </p:cNvPicPr>
          <p:nvPr/>
        </p:nvPicPr>
        <p:blipFill rotWithShape="1">
          <a:blip r:embed="rId3"/>
          <a:srcRect l="12589" r="44821"/>
          <a:stretch/>
        </p:blipFill>
        <p:spPr>
          <a:xfrm>
            <a:off x="6335487" y="1548000"/>
            <a:ext cx="3164647" cy="4179723"/>
          </a:xfrm>
          <a:prstGeom prst="rect">
            <a:avLst/>
          </a:prstGeom>
        </p:spPr>
      </p:pic>
      <p:sp>
        <p:nvSpPr>
          <p:cNvPr id="19" name="Tekstfelt 18">
            <a:extLst>
              <a:ext uri="{FF2B5EF4-FFF2-40B4-BE49-F238E27FC236}">
                <a16:creationId xmlns:a16="http://schemas.microsoft.com/office/drawing/2014/main" id="{EF1FE253-25DA-433B-73E4-E163F36D8DCC}"/>
              </a:ext>
            </a:extLst>
          </p:cNvPr>
          <p:cNvSpPr txBox="1"/>
          <p:nvPr/>
        </p:nvSpPr>
        <p:spPr>
          <a:xfrm>
            <a:off x="6096000" y="6529912"/>
            <a:ext cx="6096000" cy="276999"/>
          </a:xfrm>
          <a:prstGeom prst="rect">
            <a:avLst/>
          </a:prstGeom>
          <a:noFill/>
        </p:spPr>
        <p:txBody>
          <a:bodyPr wrap="square" rtlCol="0">
            <a:spAutoFit/>
          </a:bodyPr>
          <a:lstStyle/>
          <a:p>
            <a:pPr algn="r"/>
            <a:r>
              <a:rPr lang="da-DK" sz="1200" dirty="0"/>
              <a:t>© From Hardy Marriman </a:t>
            </a:r>
            <a:r>
              <a:rPr lang="en-US" sz="1200" dirty="0"/>
              <a:t>presentation</a:t>
            </a:r>
            <a:r>
              <a:rPr lang="da-DK" sz="1200" dirty="0"/>
              <a:t> of the </a:t>
            </a:r>
            <a:r>
              <a:rPr lang="da-DK" sz="1200" dirty="0" err="1"/>
              <a:t>report</a:t>
            </a:r>
            <a:r>
              <a:rPr lang="da-DK" sz="1200" dirty="0"/>
              <a:t>, DIPD May 17th 2023</a:t>
            </a:r>
          </a:p>
        </p:txBody>
      </p:sp>
    </p:spTree>
    <p:extLst>
      <p:ext uri="{BB962C8B-B14F-4D97-AF65-F5344CB8AC3E}">
        <p14:creationId xmlns:p14="http://schemas.microsoft.com/office/powerpoint/2010/main" val="139101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FFFF10E-ABE8-EB03-0B2F-AE85FB5962D0}"/>
              </a:ext>
            </a:extLst>
          </p:cNvPr>
          <p:cNvSpPr>
            <a:spLocks noGrp="1"/>
          </p:cNvSpPr>
          <p:nvPr>
            <p:ph type="title"/>
          </p:nvPr>
        </p:nvSpPr>
        <p:spPr/>
        <p:txBody>
          <a:bodyPr/>
          <a:lstStyle/>
          <a:p>
            <a:r>
              <a:rPr lang="en-US" dirty="0"/>
              <a:t>Advocate, lobby &amp; collaborate</a:t>
            </a:r>
          </a:p>
        </p:txBody>
      </p:sp>
      <p:sp>
        <p:nvSpPr>
          <p:cNvPr id="3" name="Pladsholder til indhold 2">
            <a:extLst>
              <a:ext uri="{FF2B5EF4-FFF2-40B4-BE49-F238E27FC236}">
                <a16:creationId xmlns:a16="http://schemas.microsoft.com/office/drawing/2014/main" id="{E96E1791-D4A8-CDAE-E805-ACFCFA9F6ACD}"/>
              </a:ext>
            </a:extLst>
          </p:cNvPr>
          <p:cNvSpPr>
            <a:spLocks noGrp="1"/>
          </p:cNvSpPr>
          <p:nvPr>
            <p:ph idx="1"/>
          </p:nvPr>
        </p:nvSpPr>
        <p:spPr>
          <a:xfrm>
            <a:off x="384000" y="1368000"/>
            <a:ext cx="4608000" cy="4500000"/>
          </a:xfrm>
        </p:spPr>
        <p:txBody>
          <a:bodyPr/>
          <a:lstStyle/>
          <a:p>
            <a:pPr>
              <a:lnSpc>
                <a:spcPct val="107000"/>
              </a:lnSpc>
              <a:spcAft>
                <a:spcPts val="800"/>
              </a:spcAft>
            </a:pPr>
            <a:r>
              <a:rPr lang="en-GB" dirty="0">
                <a:latin typeface="Calibri" panose="020F0502020204030204" pitchFamily="34" charset="0"/>
                <a:ea typeface="Calibri" panose="020F0502020204030204" pitchFamily="34" charset="0"/>
                <a:cs typeface="Arial" panose="020B0604020202020204" pitchFamily="34" charset="0"/>
              </a:rPr>
              <a:t>Decision makers, politicians, civic society actors, social workers in the field, social work educators and  researchers </a:t>
            </a:r>
            <a:r>
              <a:rPr lang="en-GB" i="1" dirty="0">
                <a:latin typeface="Calibri" panose="020F0502020204030204" pitchFamily="34" charset="0"/>
                <a:ea typeface="Calibri" panose="020F0502020204030204" pitchFamily="34" charset="0"/>
                <a:cs typeface="Arial" panose="020B0604020202020204" pitchFamily="34" charset="0"/>
              </a:rPr>
              <a:t>must </a:t>
            </a:r>
            <a:r>
              <a:rPr lang="en-GB" dirty="0">
                <a:latin typeface="Calibri" panose="020F0502020204030204" pitchFamily="34" charset="0"/>
                <a:ea typeface="Calibri" panose="020F0502020204030204" pitchFamily="34" charset="0"/>
                <a:cs typeface="Arial" panose="020B0604020202020204" pitchFamily="34" charset="0"/>
              </a:rPr>
              <a:t>stand together to make a difference</a:t>
            </a: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GB" sz="1600" i="1" dirty="0">
                <a:latin typeface="Calibri" panose="020F0502020204030204" pitchFamily="34" charset="0"/>
                <a:ea typeface="Calibri" panose="020F0502020204030204" pitchFamily="34" charset="0"/>
                <a:cs typeface="Arial" panose="020B0604020202020204" pitchFamily="34" charset="0"/>
              </a:rPr>
              <a:t>An example of creating democratic dialogue: Ukrainian parliament members from right to left wing parties, Danish MP’s from different parties, Ukrainian civic society activist and a researcher from the V-</a:t>
            </a:r>
            <a:r>
              <a:rPr lang="en-GB" sz="1600" i="1" dirty="0" err="1">
                <a:latin typeface="Calibri" panose="020F0502020204030204" pitchFamily="34" charset="0"/>
                <a:ea typeface="Calibri" panose="020F0502020204030204" pitchFamily="34" charset="0"/>
                <a:cs typeface="Arial" panose="020B0604020202020204" pitchFamily="34" charset="0"/>
              </a:rPr>
              <a:t>dem</a:t>
            </a:r>
            <a:r>
              <a:rPr lang="en-GB" sz="1600" i="1" dirty="0">
                <a:latin typeface="Calibri" panose="020F0502020204030204" pitchFamily="34" charset="0"/>
                <a:ea typeface="Calibri" panose="020F0502020204030204" pitchFamily="34" charset="0"/>
                <a:cs typeface="Arial" panose="020B0604020202020204" pitchFamily="34" charset="0"/>
              </a:rPr>
              <a:t> institute in Gothenburg, Sweden discuss the future for a Ukraine post war (rebuilding institutions, democratic institutions etc.). </a:t>
            </a:r>
          </a:p>
          <a:p>
            <a:pPr>
              <a:lnSpc>
                <a:spcPct val="107000"/>
              </a:lnSpc>
              <a:spcAft>
                <a:spcPts val="800"/>
              </a:spcAft>
            </a:pPr>
            <a:r>
              <a:rPr lang="en-GB" sz="1600" i="1" dirty="0">
                <a:latin typeface="Calibri" panose="020F0502020204030204" pitchFamily="34" charset="0"/>
                <a:ea typeface="Calibri" panose="020F0502020204030204" pitchFamily="34" charset="0"/>
                <a:cs typeface="Arial" panose="020B0604020202020204" pitchFamily="34" charset="0"/>
              </a:rPr>
              <a:t>Moderated by DIPD, Copenhagen</a:t>
            </a:r>
            <a:endParaRPr lang="en-GB" sz="1600" i="1"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9" name="Pladsholder til billede 8" descr="Et billede, der indeholder tøj, menneske, person, jakkesæt&#10;&#10;Automatisk genereret beskrivelse">
            <a:extLst>
              <a:ext uri="{FF2B5EF4-FFF2-40B4-BE49-F238E27FC236}">
                <a16:creationId xmlns:a16="http://schemas.microsoft.com/office/drawing/2014/main" id="{CC38850C-3B0D-0220-5B02-5E24C78A7642}"/>
              </a:ext>
            </a:extLst>
          </p:cNvPr>
          <p:cNvPicPr>
            <a:picLocks noGrp="1" noChangeAspect="1"/>
          </p:cNvPicPr>
          <p:nvPr>
            <p:ph type="pic" sz="quarter" idx="13"/>
          </p:nvPr>
        </p:nvPicPr>
        <p:blipFill rotWithShape="1">
          <a:blip r:embed="rId2"/>
          <a:srcRect l="905" t="21665" r="13849" b="11712"/>
          <a:stretch/>
        </p:blipFill>
        <p:spPr>
          <a:xfrm>
            <a:off x="5092995" y="1348549"/>
            <a:ext cx="6424336" cy="4257594"/>
          </a:xfrm>
        </p:spPr>
      </p:pic>
      <p:pic>
        <p:nvPicPr>
          <p:cNvPr id="10" name="Billede 4">
            <a:extLst>
              <a:ext uri="{FF2B5EF4-FFF2-40B4-BE49-F238E27FC236}">
                <a16:creationId xmlns:a16="http://schemas.microsoft.com/office/drawing/2014/main" id="{844C2903-6376-9324-7BB9-DA905C838224}"/>
              </a:ext>
            </a:extLst>
          </p:cNvPr>
          <p:cNvPicPr/>
          <p:nvPr/>
        </p:nvPicPr>
        <p:blipFill rotWithShape="1">
          <a:blip r:embed="rId3">
            <a:extLst>
              <a:ext uri="{28A0092B-C50C-407E-A947-70E740481C1C}">
                <a14:useLocalDpi xmlns:a14="http://schemas.microsoft.com/office/drawing/2010/main" val="0"/>
              </a:ext>
            </a:extLst>
          </a:blip>
          <a:srcRect l="4928" r="-1"/>
          <a:stretch/>
        </p:blipFill>
        <p:spPr bwMode="auto">
          <a:xfrm>
            <a:off x="10283100" y="274860"/>
            <a:ext cx="1285875" cy="821690"/>
          </a:xfrm>
          <a:prstGeom prst="rect">
            <a:avLst/>
          </a:prstGeom>
          <a:ln>
            <a:noFill/>
          </a:ln>
          <a:extLst>
            <a:ext uri="{53640926-AAD7-44D8-BBD7-CCE9431645EC}">
              <a14:shadowObscured xmlns:a14="http://schemas.microsoft.com/office/drawing/2010/main"/>
            </a:ext>
          </a:extLst>
        </p:spPr>
      </p:pic>
      <p:sp>
        <p:nvSpPr>
          <p:cNvPr id="12" name="Tekstfelt 11">
            <a:extLst>
              <a:ext uri="{FF2B5EF4-FFF2-40B4-BE49-F238E27FC236}">
                <a16:creationId xmlns:a16="http://schemas.microsoft.com/office/drawing/2014/main" id="{B1F0C0FB-7AC7-5AA0-CA5C-166B69CA131F}"/>
              </a:ext>
            </a:extLst>
          </p:cNvPr>
          <p:cNvSpPr txBox="1"/>
          <p:nvPr/>
        </p:nvSpPr>
        <p:spPr>
          <a:xfrm>
            <a:off x="9209314" y="6529912"/>
            <a:ext cx="2982686" cy="276999"/>
          </a:xfrm>
          <a:prstGeom prst="rect">
            <a:avLst/>
          </a:prstGeom>
          <a:noFill/>
        </p:spPr>
        <p:txBody>
          <a:bodyPr wrap="square" rtlCol="0">
            <a:spAutoFit/>
          </a:bodyPr>
          <a:lstStyle/>
          <a:p>
            <a:pPr algn="r"/>
            <a:r>
              <a:rPr lang="da-DK" sz="1200" dirty="0"/>
              <a:t>Marlene Corydon Harritsø</a:t>
            </a:r>
          </a:p>
        </p:txBody>
      </p:sp>
    </p:spTree>
    <p:extLst>
      <p:ext uri="{BB962C8B-B14F-4D97-AF65-F5344CB8AC3E}">
        <p14:creationId xmlns:p14="http://schemas.microsoft.com/office/powerpoint/2010/main" val="19789875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ASSW (@IASSW_AIETS) / Twitter">
            <a:extLst>
              <a:ext uri="{FF2B5EF4-FFF2-40B4-BE49-F238E27FC236}">
                <a16:creationId xmlns:a16="http://schemas.microsoft.com/office/drawing/2014/main" id="{E705C696-2903-882D-EB0C-EBF5EA3B21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75171" y="1850571"/>
            <a:ext cx="3810000" cy="3810000"/>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46AC67D5-CAD5-BF68-121D-7C84AA0AC159}"/>
              </a:ext>
            </a:extLst>
          </p:cNvPr>
          <p:cNvSpPr>
            <a:spLocks noGrp="1"/>
          </p:cNvSpPr>
          <p:nvPr>
            <p:ph type="title"/>
          </p:nvPr>
        </p:nvSpPr>
        <p:spPr>
          <a:xfrm>
            <a:off x="1461686" y="274860"/>
            <a:ext cx="9600000" cy="1080000"/>
          </a:xfrm>
        </p:spPr>
        <p:txBody>
          <a:bodyPr/>
          <a:lstStyle/>
          <a:p>
            <a:r>
              <a:rPr lang="en-GB" sz="3600" dirty="0">
                <a:effectLst/>
                <a:latin typeface="Calibri" panose="020F0502020204030204" pitchFamily="34" charset="0"/>
                <a:ea typeface="Calibri" panose="020F0502020204030204" pitchFamily="34" charset="0"/>
                <a:cs typeface="Arial" panose="020B0604020202020204" pitchFamily="34" charset="0"/>
              </a:rPr>
              <a:t>Social Work is deeply rooted </a:t>
            </a:r>
            <a:r>
              <a:rPr lang="en-GB" sz="3600" dirty="0">
                <a:latin typeface="Calibri" panose="020F0502020204030204" pitchFamily="34" charset="0"/>
                <a:ea typeface="Calibri" panose="020F0502020204030204" pitchFamily="34" charset="0"/>
                <a:cs typeface="Arial" panose="020B0604020202020204" pitchFamily="34" charset="0"/>
              </a:rPr>
              <a:t>a </a:t>
            </a:r>
            <a:r>
              <a:rPr lang="en-GB" sz="3600" dirty="0">
                <a:effectLst/>
                <a:latin typeface="Calibri" panose="020F0502020204030204" pitchFamily="34" charset="0"/>
                <a:ea typeface="Calibri" panose="020F0502020204030204" pitchFamily="34" charset="0"/>
                <a:cs typeface="Arial" panose="020B0604020202020204" pitchFamily="34" charset="0"/>
              </a:rPr>
              <a:t>democratic tradition: Global definition of social work</a:t>
            </a:r>
            <a:endParaRPr lang="da-DK" dirty="0"/>
          </a:p>
        </p:txBody>
      </p:sp>
      <p:sp>
        <p:nvSpPr>
          <p:cNvPr id="5" name="Pladsholder til indhold 4">
            <a:extLst>
              <a:ext uri="{FF2B5EF4-FFF2-40B4-BE49-F238E27FC236}">
                <a16:creationId xmlns:a16="http://schemas.microsoft.com/office/drawing/2014/main" id="{6CB62B5A-D4B3-EC9D-131E-5E1800BFC3FC}"/>
              </a:ext>
            </a:extLst>
          </p:cNvPr>
          <p:cNvSpPr>
            <a:spLocks noGrp="1"/>
          </p:cNvSpPr>
          <p:nvPr>
            <p:ph idx="1"/>
          </p:nvPr>
        </p:nvSpPr>
        <p:spPr>
          <a:xfrm>
            <a:off x="2223685" y="1696200"/>
            <a:ext cx="6430458" cy="4500000"/>
          </a:xfrm>
        </p:spPr>
        <p:txBody>
          <a:bodyPr/>
          <a:lstStyle/>
          <a:p>
            <a:pPr algn="ctr"/>
            <a:r>
              <a:rPr lang="en-US" sz="2400" b="0" i="0" dirty="0">
                <a:solidFill>
                  <a:srgbClr val="333333"/>
                </a:solidFill>
                <a:effectLst/>
                <a:latin typeface="DIN Next LT W01 Regular"/>
              </a:rPr>
              <a:t>“Social work is a practice-based profession and an academic discipline that </a:t>
            </a:r>
            <a:r>
              <a:rPr lang="en-US" sz="2400" b="1" i="0" dirty="0">
                <a:solidFill>
                  <a:srgbClr val="333333"/>
                </a:solidFill>
                <a:effectLst/>
                <a:latin typeface="DIN Next LT W01 Regular"/>
              </a:rPr>
              <a:t>promotes social change and development, social cohesion, and the empowerment and liberation of people. </a:t>
            </a:r>
            <a:r>
              <a:rPr lang="en-US" sz="2400" b="1" i="0" dirty="0">
                <a:solidFill>
                  <a:srgbClr val="333333"/>
                </a:solidFill>
                <a:effectLst/>
                <a:highlight>
                  <a:srgbClr val="FFFF00"/>
                </a:highlight>
                <a:latin typeface="DIN Next LT W01 Regular"/>
              </a:rPr>
              <a:t>Principles of social justice, human rights, collective responsibility and respect for diversities are central to social work.  </a:t>
            </a:r>
            <a:r>
              <a:rPr lang="en-US" sz="2400" b="0" i="0" dirty="0">
                <a:solidFill>
                  <a:srgbClr val="333333"/>
                </a:solidFill>
                <a:effectLst/>
                <a:latin typeface="DIN Next LT W01 Regular"/>
              </a:rPr>
              <a:t>Underpinned by theories of social work, social sciences, humanities and indigenous knowledges, social work</a:t>
            </a:r>
            <a:r>
              <a:rPr lang="en-US" sz="2400" b="0" i="1" dirty="0">
                <a:solidFill>
                  <a:srgbClr val="333333"/>
                </a:solidFill>
                <a:effectLst/>
                <a:latin typeface="DIN Next LT W01 Regular"/>
              </a:rPr>
              <a:t> </a:t>
            </a:r>
            <a:r>
              <a:rPr lang="en-US" sz="2400" b="0" i="0" dirty="0">
                <a:solidFill>
                  <a:srgbClr val="333333"/>
                </a:solidFill>
                <a:effectLst/>
                <a:latin typeface="DIN Next LT W01 Regular"/>
              </a:rPr>
              <a:t>engages people and structures to address life challenges and enhance wellbeing. The above definition may be amplified at national and/or regional levels.”</a:t>
            </a:r>
          </a:p>
          <a:p>
            <a:pPr algn="ctr"/>
            <a:endParaRPr lang="da-DK" sz="2400" dirty="0"/>
          </a:p>
        </p:txBody>
      </p:sp>
      <p:pic>
        <p:nvPicPr>
          <p:cNvPr id="7" name="Billede 6">
            <a:extLst>
              <a:ext uri="{FF2B5EF4-FFF2-40B4-BE49-F238E27FC236}">
                <a16:creationId xmlns:a16="http://schemas.microsoft.com/office/drawing/2014/main" id="{516BE711-D9AA-29AE-F1B8-590E0A3C59D9}"/>
              </a:ext>
            </a:extLst>
          </p:cNvPr>
          <p:cNvPicPr/>
          <p:nvPr/>
        </p:nvPicPr>
        <p:blipFill rotWithShape="1">
          <a:blip r:embed="rId3">
            <a:extLst>
              <a:ext uri="{28A0092B-C50C-407E-A947-70E740481C1C}">
                <a14:useLocalDpi xmlns:a14="http://schemas.microsoft.com/office/drawing/2010/main" val="0"/>
              </a:ext>
            </a:extLst>
          </a:blip>
          <a:srcRect l="4928" r="-1"/>
          <a:stretch/>
        </p:blipFill>
        <p:spPr bwMode="auto">
          <a:xfrm>
            <a:off x="10283100" y="274860"/>
            <a:ext cx="1285875" cy="821690"/>
          </a:xfrm>
          <a:prstGeom prst="rect">
            <a:avLst/>
          </a:prstGeom>
          <a:ln>
            <a:noFill/>
          </a:ln>
          <a:extLst>
            <a:ext uri="{53640926-AAD7-44D8-BBD7-CCE9431645EC}">
              <a14:shadowObscured xmlns:a14="http://schemas.microsoft.com/office/drawing/2010/main"/>
            </a:ext>
          </a:extLst>
        </p:spPr>
      </p:pic>
      <p:sp>
        <p:nvSpPr>
          <p:cNvPr id="8" name="Tekstfelt 7">
            <a:extLst>
              <a:ext uri="{FF2B5EF4-FFF2-40B4-BE49-F238E27FC236}">
                <a16:creationId xmlns:a16="http://schemas.microsoft.com/office/drawing/2014/main" id="{C2A1E335-5908-7865-D967-727C6417AC0F}"/>
              </a:ext>
            </a:extLst>
          </p:cNvPr>
          <p:cNvSpPr txBox="1"/>
          <p:nvPr/>
        </p:nvSpPr>
        <p:spPr>
          <a:xfrm>
            <a:off x="9209314" y="6529912"/>
            <a:ext cx="2982686" cy="276999"/>
          </a:xfrm>
          <a:prstGeom prst="rect">
            <a:avLst/>
          </a:prstGeom>
          <a:noFill/>
        </p:spPr>
        <p:txBody>
          <a:bodyPr wrap="square" rtlCol="0">
            <a:spAutoFit/>
          </a:bodyPr>
          <a:lstStyle/>
          <a:p>
            <a:pPr algn="r"/>
            <a:r>
              <a:rPr lang="da-DK" sz="1200" dirty="0"/>
              <a:t>Marlene Corydon Harritsø</a:t>
            </a:r>
          </a:p>
        </p:txBody>
      </p:sp>
    </p:spTree>
    <p:extLst>
      <p:ext uri="{BB962C8B-B14F-4D97-AF65-F5344CB8AC3E}">
        <p14:creationId xmlns:p14="http://schemas.microsoft.com/office/powerpoint/2010/main" val="556951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2C3EF20-4582-34C9-2CAF-C6233C103A98}"/>
              </a:ext>
            </a:extLst>
          </p:cNvPr>
          <p:cNvSpPr>
            <a:spLocks noGrp="1"/>
          </p:cNvSpPr>
          <p:nvPr>
            <p:ph type="title"/>
          </p:nvPr>
        </p:nvSpPr>
        <p:spPr>
          <a:xfrm>
            <a:off x="3385456" y="288000"/>
            <a:ext cx="6598543" cy="1080000"/>
          </a:xfrm>
        </p:spPr>
        <p:txBody>
          <a:bodyPr/>
          <a:lstStyle/>
          <a:p>
            <a:r>
              <a:rPr lang="en-US" dirty="0">
                <a:solidFill>
                  <a:schemeClr val="bg2">
                    <a:lumMod val="50000"/>
                  </a:schemeClr>
                </a:solidFill>
              </a:rPr>
              <a:t>Disasters  &amp; link to decline in democracy </a:t>
            </a:r>
          </a:p>
        </p:txBody>
      </p:sp>
      <p:sp>
        <p:nvSpPr>
          <p:cNvPr id="3" name="Pladsholder til indhold 2">
            <a:extLst>
              <a:ext uri="{FF2B5EF4-FFF2-40B4-BE49-F238E27FC236}">
                <a16:creationId xmlns:a16="http://schemas.microsoft.com/office/drawing/2014/main" id="{140EB82A-9407-DB8B-9677-23210D0E9B61}"/>
              </a:ext>
            </a:extLst>
          </p:cNvPr>
          <p:cNvSpPr>
            <a:spLocks noGrp="1"/>
          </p:cNvSpPr>
          <p:nvPr>
            <p:ph idx="1"/>
          </p:nvPr>
        </p:nvSpPr>
        <p:spPr>
          <a:xfrm>
            <a:off x="3385456" y="1802782"/>
            <a:ext cx="8023279" cy="4998580"/>
          </a:xfrm>
        </p:spPr>
        <p:txBody>
          <a:bodyPr/>
          <a:lstStyle/>
          <a:p>
            <a:pPr marL="285750" indent="-285750">
              <a:buFont typeface="Wingdings" panose="05000000000000000000" pitchFamily="2" charset="2"/>
              <a:buChar char="§"/>
            </a:pPr>
            <a:r>
              <a:rPr lang="en-GB" sz="2400" dirty="0">
                <a:effectLst/>
                <a:latin typeface="Calibri" panose="020F0502020204030204" pitchFamily="34" charset="0"/>
                <a:ea typeface="Calibri" panose="020F0502020204030204" pitchFamily="34" charset="0"/>
                <a:cs typeface="Arial" panose="020B0604020202020204" pitchFamily="34" charset="0"/>
              </a:rPr>
              <a:t>Global democracy level is back to 1986 level</a:t>
            </a:r>
          </a:p>
          <a:p>
            <a:pPr marL="285750" indent="-285750">
              <a:buFont typeface="Wingdings" panose="05000000000000000000" pitchFamily="2" charset="2"/>
              <a:buChar char="§"/>
            </a:pPr>
            <a:r>
              <a:rPr lang="en-GB" sz="2400" dirty="0">
                <a:effectLst/>
                <a:latin typeface="Calibri" panose="020F0502020204030204" pitchFamily="34" charset="0"/>
                <a:ea typeface="Calibri" panose="020F0502020204030204" pitchFamily="34" charset="0"/>
                <a:cs typeface="Arial" panose="020B0604020202020204" pitchFamily="34" charset="0"/>
              </a:rPr>
              <a:t>A staggering 72 percent of the world population live in </a:t>
            </a:r>
            <a:r>
              <a:rPr lang="en-GB" sz="2400" dirty="0" err="1">
                <a:effectLst/>
                <a:latin typeface="Calibri" panose="020F0502020204030204" pitchFamily="34" charset="0"/>
                <a:ea typeface="Calibri" panose="020F0502020204030204" pitchFamily="34" charset="0"/>
                <a:cs typeface="Arial" panose="020B0604020202020204" pitchFamily="34" charset="0"/>
              </a:rPr>
              <a:t>autocracie</a:t>
            </a:r>
            <a:endParaRPr lang="en-GB" sz="2400" dirty="0">
              <a:effectLst/>
              <a:latin typeface="Calibri" panose="020F0502020204030204" pitchFamily="34" charset="0"/>
              <a:ea typeface="Calibri" panose="020F0502020204030204" pitchFamily="34" charset="0"/>
              <a:cs typeface="Arial" panose="020B0604020202020204" pitchFamily="34" charset="0"/>
            </a:endParaRPr>
          </a:p>
          <a:p>
            <a:pPr marL="285750" indent="-285750">
              <a:buFont typeface="Wingdings" panose="05000000000000000000" pitchFamily="2" charset="2"/>
              <a:buChar char="§"/>
            </a:pPr>
            <a:r>
              <a:rPr lang="en-GB" sz="2400" dirty="0">
                <a:latin typeface="Calibri" panose="020F0502020204030204" pitchFamily="34" charset="0"/>
                <a:ea typeface="Calibri" panose="020F0502020204030204" pitchFamily="34" charset="0"/>
                <a:cs typeface="Arial" panose="020B0604020202020204" pitchFamily="34" charset="0"/>
              </a:rPr>
              <a:t>Autocratic governments: </a:t>
            </a:r>
          </a:p>
          <a:p>
            <a:pPr marL="463550" lvl="1" indent="-285750">
              <a:buFont typeface="Wingdings" panose="05000000000000000000" pitchFamily="2" charset="2"/>
              <a:buChar char="§"/>
            </a:pPr>
            <a:r>
              <a:rPr lang="en-GB" sz="2400" dirty="0">
                <a:latin typeface="Calibri" panose="020F0502020204030204" pitchFamily="34" charset="0"/>
                <a:ea typeface="Calibri" panose="020F0502020204030204" pitchFamily="34" charset="0"/>
                <a:cs typeface="Arial" panose="020B0604020202020204" pitchFamily="34" charset="0"/>
              </a:rPr>
              <a:t>Hesitated to react to disasters if not beneficial: Brazil: climate change,  consequences of the pandemic, etc. </a:t>
            </a:r>
          </a:p>
          <a:p>
            <a:pPr marL="463550" lvl="1" indent="-285750">
              <a:buFont typeface="Wingdings" panose="05000000000000000000" pitchFamily="2" charset="2"/>
              <a:buChar char="§"/>
            </a:pPr>
            <a:r>
              <a:rPr lang="en-GB" sz="2400" dirty="0">
                <a:latin typeface="Calibri" panose="020F0502020204030204" pitchFamily="34" charset="0"/>
                <a:ea typeface="Calibri" panose="020F0502020204030204" pitchFamily="34" charset="0"/>
                <a:cs typeface="Arial" panose="020B0604020202020204" pitchFamily="34" charset="0"/>
              </a:rPr>
              <a:t>Freedom of speech in an educational setting is threatened with autocratic governing</a:t>
            </a:r>
          </a:p>
          <a:p>
            <a:pPr marL="463550" lvl="1" indent="-285750">
              <a:buFont typeface="Wingdings" panose="05000000000000000000" pitchFamily="2" charset="2"/>
              <a:buChar char="§"/>
            </a:pPr>
            <a:r>
              <a:rPr lang="en-GB" sz="2400" dirty="0">
                <a:latin typeface="Calibri" panose="020F0502020204030204" pitchFamily="34" charset="0"/>
                <a:ea typeface="Calibri" panose="020F0502020204030204" pitchFamily="34" charset="0"/>
                <a:cs typeface="Arial" panose="020B0604020202020204" pitchFamily="34" charset="0"/>
              </a:rPr>
              <a:t>Hesitation in response to migration issues and collaboration with autocratic governments e.g. European migrant situation </a:t>
            </a:r>
          </a:p>
        </p:txBody>
      </p:sp>
      <p:pic>
        <p:nvPicPr>
          <p:cNvPr id="11" name="Billede 10">
            <a:extLst>
              <a:ext uri="{FF2B5EF4-FFF2-40B4-BE49-F238E27FC236}">
                <a16:creationId xmlns:a16="http://schemas.microsoft.com/office/drawing/2014/main" id="{03ABD32B-34C6-661B-A279-C4A9A3FEAA73}"/>
              </a:ext>
            </a:extLst>
          </p:cNvPr>
          <p:cNvPicPr>
            <a:picLocks noChangeAspect="1"/>
          </p:cNvPicPr>
          <p:nvPr/>
        </p:nvPicPr>
        <p:blipFill rotWithShape="1">
          <a:blip r:embed="rId3"/>
          <a:srcRect l="60893" t="23492" r="23393" b="6190"/>
          <a:stretch/>
        </p:blipFill>
        <p:spPr>
          <a:xfrm>
            <a:off x="84900" y="76199"/>
            <a:ext cx="3125143" cy="6738257"/>
          </a:xfrm>
          <a:prstGeom prst="rect">
            <a:avLst/>
          </a:prstGeom>
        </p:spPr>
      </p:pic>
      <p:pic>
        <p:nvPicPr>
          <p:cNvPr id="12" name="Billede 11">
            <a:extLst>
              <a:ext uri="{FF2B5EF4-FFF2-40B4-BE49-F238E27FC236}">
                <a16:creationId xmlns:a16="http://schemas.microsoft.com/office/drawing/2014/main" id="{1E5C7C52-6198-BBA7-D1DD-AFAC48C93571}"/>
              </a:ext>
            </a:extLst>
          </p:cNvPr>
          <p:cNvPicPr/>
          <p:nvPr/>
        </p:nvPicPr>
        <p:blipFill rotWithShape="1">
          <a:blip r:embed="rId4">
            <a:extLst>
              <a:ext uri="{28A0092B-C50C-407E-A947-70E740481C1C}">
                <a14:useLocalDpi xmlns:a14="http://schemas.microsoft.com/office/drawing/2010/main" val="0"/>
              </a:ext>
            </a:extLst>
          </a:blip>
          <a:srcRect l="4928" r="-1"/>
          <a:stretch/>
        </p:blipFill>
        <p:spPr bwMode="auto">
          <a:xfrm>
            <a:off x="10283100" y="274860"/>
            <a:ext cx="1285875" cy="821690"/>
          </a:xfrm>
          <a:prstGeom prst="rect">
            <a:avLst/>
          </a:prstGeom>
          <a:ln>
            <a:noFill/>
          </a:ln>
          <a:extLst>
            <a:ext uri="{53640926-AAD7-44D8-BBD7-CCE9431645EC}">
              <a14:shadowObscured xmlns:a14="http://schemas.microsoft.com/office/drawing/2010/main"/>
            </a:ext>
          </a:extLst>
        </p:spPr>
      </p:pic>
      <p:sp>
        <p:nvSpPr>
          <p:cNvPr id="13" name="Tekstfelt 12">
            <a:extLst>
              <a:ext uri="{FF2B5EF4-FFF2-40B4-BE49-F238E27FC236}">
                <a16:creationId xmlns:a16="http://schemas.microsoft.com/office/drawing/2014/main" id="{2697FBBF-6A07-A2EA-722F-92D6AC7F04D0}"/>
              </a:ext>
            </a:extLst>
          </p:cNvPr>
          <p:cNvSpPr txBox="1"/>
          <p:nvPr/>
        </p:nvSpPr>
        <p:spPr>
          <a:xfrm>
            <a:off x="9209314" y="6529912"/>
            <a:ext cx="2982686" cy="276999"/>
          </a:xfrm>
          <a:prstGeom prst="rect">
            <a:avLst/>
          </a:prstGeom>
          <a:noFill/>
        </p:spPr>
        <p:txBody>
          <a:bodyPr wrap="square" rtlCol="0">
            <a:spAutoFit/>
          </a:bodyPr>
          <a:lstStyle/>
          <a:p>
            <a:pPr algn="r"/>
            <a:r>
              <a:rPr lang="da-DK" sz="1200" dirty="0"/>
              <a:t>Marlene Corydon Harritsø</a:t>
            </a:r>
          </a:p>
        </p:txBody>
      </p:sp>
      <p:sp>
        <p:nvSpPr>
          <p:cNvPr id="15" name="Tekstfelt 14">
            <a:extLst>
              <a:ext uri="{FF2B5EF4-FFF2-40B4-BE49-F238E27FC236}">
                <a16:creationId xmlns:a16="http://schemas.microsoft.com/office/drawing/2014/main" id="{E3FF9DEE-5B99-CCA0-A432-82C2F05C906D}"/>
              </a:ext>
            </a:extLst>
          </p:cNvPr>
          <p:cNvSpPr txBox="1"/>
          <p:nvPr/>
        </p:nvSpPr>
        <p:spPr>
          <a:xfrm>
            <a:off x="3210043" y="6539989"/>
            <a:ext cx="6123214" cy="276999"/>
          </a:xfrm>
          <a:prstGeom prst="rect">
            <a:avLst/>
          </a:prstGeom>
          <a:noFill/>
        </p:spPr>
        <p:txBody>
          <a:bodyPr wrap="square">
            <a:spAutoFit/>
          </a:bodyPr>
          <a:lstStyle/>
          <a:p>
            <a:r>
              <a:rPr lang="da-DK" sz="1200" dirty="0">
                <a:latin typeface="Calibri" panose="020F0502020204030204" pitchFamily="34" charset="0"/>
                <a:ea typeface="Calibri" panose="020F0502020204030204" pitchFamily="34" charset="0"/>
                <a:cs typeface="Arial" panose="020B0604020202020204" pitchFamily="34" charset="0"/>
              </a:rPr>
              <a:t>V-dem </a:t>
            </a:r>
            <a:r>
              <a:rPr lang="da-DK" sz="1200" dirty="0" err="1">
                <a:latin typeface="Calibri" panose="020F0502020204030204" pitchFamily="34" charset="0"/>
                <a:ea typeface="Calibri" panose="020F0502020204030204" pitchFamily="34" charset="0"/>
                <a:cs typeface="Arial" panose="020B0604020202020204" pitchFamily="34" charset="0"/>
              </a:rPr>
              <a:t>institute</a:t>
            </a:r>
            <a:r>
              <a:rPr lang="da-DK" sz="1200" dirty="0">
                <a:latin typeface="Calibri" panose="020F0502020204030204" pitchFamily="34" charset="0"/>
                <a:ea typeface="Calibri" panose="020F0502020204030204" pitchFamily="34" charset="0"/>
                <a:cs typeface="Arial" panose="020B0604020202020204" pitchFamily="34" charset="0"/>
              </a:rPr>
              <a:t>, 2023: </a:t>
            </a:r>
            <a:r>
              <a:rPr lang="en-US" sz="1200" b="0" i="0" u="none" strike="noStrike" baseline="0" dirty="0">
                <a:latin typeface="MyriadPro-Light"/>
              </a:rPr>
              <a:t>Defiance in the Face of </a:t>
            </a:r>
            <a:r>
              <a:rPr lang="en-US" sz="1200" b="0" i="0" u="none" strike="noStrike" baseline="0" dirty="0" err="1">
                <a:latin typeface="MyriadPro-Light"/>
              </a:rPr>
              <a:t>Autocratization</a:t>
            </a:r>
            <a:endParaRPr lang="en-GB" sz="12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375015563"/>
      </p:ext>
    </p:extLst>
  </p:cSld>
  <p:clrMapOvr>
    <a:masterClrMapping/>
  </p:clrMapOvr>
  <p:extLst>
    <p:ext uri="{6950BFC3-D8DA-4A85-94F7-54DA5524770B}">
      <p188:commentRel xmlns:p188="http://schemas.microsoft.com/office/powerpoint/2018/8/main" r:id="rId2"/>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lede 6">
            <a:extLst>
              <a:ext uri="{FF2B5EF4-FFF2-40B4-BE49-F238E27FC236}">
                <a16:creationId xmlns:a16="http://schemas.microsoft.com/office/drawing/2014/main" id="{8B2E4DDE-75A6-194A-D2F3-6CAE44D1D320}"/>
              </a:ext>
            </a:extLst>
          </p:cNvPr>
          <p:cNvPicPr>
            <a:picLocks noChangeAspect="1"/>
          </p:cNvPicPr>
          <p:nvPr/>
        </p:nvPicPr>
        <p:blipFill>
          <a:blip r:embed="rId2"/>
          <a:stretch>
            <a:fillRect/>
          </a:stretch>
        </p:blipFill>
        <p:spPr>
          <a:xfrm>
            <a:off x="0" y="0"/>
            <a:ext cx="12192000" cy="6858000"/>
          </a:xfrm>
          <a:prstGeom prst="rect">
            <a:avLst/>
          </a:prstGeom>
        </p:spPr>
      </p:pic>
      <p:sp>
        <p:nvSpPr>
          <p:cNvPr id="8" name="Tekstfelt 7">
            <a:extLst>
              <a:ext uri="{FF2B5EF4-FFF2-40B4-BE49-F238E27FC236}">
                <a16:creationId xmlns:a16="http://schemas.microsoft.com/office/drawing/2014/main" id="{7BE2E98B-3645-2216-4F88-6D4D2D42A59D}"/>
              </a:ext>
            </a:extLst>
          </p:cNvPr>
          <p:cNvSpPr txBox="1"/>
          <p:nvPr/>
        </p:nvSpPr>
        <p:spPr>
          <a:xfrm>
            <a:off x="9209314" y="6529912"/>
            <a:ext cx="2982686" cy="276999"/>
          </a:xfrm>
          <a:prstGeom prst="rect">
            <a:avLst/>
          </a:prstGeom>
          <a:noFill/>
        </p:spPr>
        <p:txBody>
          <a:bodyPr wrap="square" rtlCol="0">
            <a:spAutoFit/>
          </a:bodyPr>
          <a:lstStyle/>
          <a:p>
            <a:pPr algn="r"/>
            <a:r>
              <a:rPr lang="da-DK" sz="1200" dirty="0"/>
              <a:t>Marlene Corydon Harritsø</a:t>
            </a:r>
          </a:p>
        </p:txBody>
      </p:sp>
    </p:spTree>
    <p:extLst>
      <p:ext uri="{BB962C8B-B14F-4D97-AF65-F5344CB8AC3E}">
        <p14:creationId xmlns:p14="http://schemas.microsoft.com/office/powerpoint/2010/main" val="3536701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57A799-8ED6-47E7-9990-1FE31B166142}"/>
              </a:ext>
            </a:extLst>
          </p:cNvPr>
          <p:cNvSpPr>
            <a:spLocks noGrp="1"/>
          </p:cNvSpPr>
          <p:nvPr>
            <p:ph type="title"/>
          </p:nvPr>
        </p:nvSpPr>
        <p:spPr/>
        <p:txBody>
          <a:bodyPr/>
          <a:lstStyle/>
          <a:p>
            <a:r>
              <a:rPr lang="en-GB" dirty="0">
                <a:solidFill>
                  <a:schemeClr val="bg2">
                    <a:lumMod val="50000"/>
                  </a:schemeClr>
                </a:solidFill>
                <a:cs typeface="Arial"/>
              </a:rPr>
              <a:t>Takeaways from today’s sessions: </a:t>
            </a:r>
          </a:p>
        </p:txBody>
      </p:sp>
      <p:sp>
        <p:nvSpPr>
          <p:cNvPr id="3" name="Pladsholder til indhold 2">
            <a:extLst>
              <a:ext uri="{FF2B5EF4-FFF2-40B4-BE49-F238E27FC236}">
                <a16:creationId xmlns:a16="http://schemas.microsoft.com/office/drawing/2014/main" id="{C338B6BC-E257-42AE-8AB9-2632326C4D8B}"/>
              </a:ext>
            </a:extLst>
          </p:cNvPr>
          <p:cNvSpPr>
            <a:spLocks noGrp="1"/>
          </p:cNvSpPr>
          <p:nvPr>
            <p:ph idx="1"/>
          </p:nvPr>
        </p:nvSpPr>
        <p:spPr>
          <a:xfrm>
            <a:off x="383999" y="1619999"/>
            <a:ext cx="6278057" cy="4500000"/>
          </a:xfrm>
        </p:spPr>
        <p:txBody>
          <a:bodyPr/>
          <a:lstStyle/>
          <a:p>
            <a:r>
              <a:rPr lang="en-GB" b="1" dirty="0">
                <a:ea typeface="MS PGothic"/>
                <a:cs typeface="Arial"/>
              </a:rPr>
              <a:t>Kareen, Caribbean Trinidad &amp; Tobago):</a:t>
            </a:r>
            <a:r>
              <a:rPr lang="en-GB" dirty="0">
                <a:ea typeface="MS PGothic"/>
                <a:cs typeface="Arial"/>
              </a:rPr>
              <a:t> example of macro level of the international society like IMF, UN etc.:</a:t>
            </a:r>
          </a:p>
          <a:p>
            <a:endParaRPr lang="en-GB" dirty="0">
              <a:ea typeface="MS PGothic"/>
              <a:cs typeface="Arial"/>
            </a:endParaRPr>
          </a:p>
          <a:p>
            <a:r>
              <a:rPr lang="en-GB" b="1" dirty="0">
                <a:ea typeface="MS PGothic"/>
                <a:cs typeface="Arial"/>
              </a:rPr>
              <a:t>Alexandra, Brazil:</a:t>
            </a:r>
            <a:r>
              <a:rPr lang="en-GB" dirty="0">
                <a:ea typeface="MS PGothic"/>
                <a:cs typeface="Arial"/>
              </a:rPr>
              <a:t> the indigenous genocide – we need to stand together. </a:t>
            </a:r>
            <a:r>
              <a:rPr lang="en-GB" b="1" dirty="0">
                <a:ea typeface="MS PGothic"/>
                <a:cs typeface="Arial"/>
              </a:rPr>
              <a:t>Use our voice as Social Workers</a:t>
            </a:r>
          </a:p>
          <a:p>
            <a:endParaRPr lang="en-GB" dirty="0">
              <a:ea typeface="MS PGothic"/>
              <a:cs typeface="Arial"/>
            </a:endParaRPr>
          </a:p>
          <a:p>
            <a:r>
              <a:rPr lang="en-GB" b="1" dirty="0">
                <a:ea typeface="MS PGothic"/>
                <a:cs typeface="Arial"/>
              </a:rPr>
              <a:t>Kathy, </a:t>
            </a:r>
            <a:r>
              <a:rPr lang="en-US" sz="2000" b="1" dirty="0">
                <a:solidFill>
                  <a:srgbClr val="000000"/>
                </a:solidFill>
                <a:effectLst/>
                <a:latin typeface="Calibri" panose="020F0502020204030204" pitchFamily="34" charset="0"/>
                <a:ea typeface="Calibri" panose="020F0502020204030204" pitchFamily="34" charset="0"/>
              </a:rPr>
              <a:t>Anishinaabe from Flying Post First Nation,</a:t>
            </a:r>
            <a:r>
              <a:rPr lang="en-GB" sz="2000" b="1" dirty="0">
                <a:ea typeface="MS PGothic"/>
                <a:cs typeface="Arial"/>
              </a:rPr>
              <a:t> </a:t>
            </a:r>
            <a:r>
              <a:rPr lang="en-GB" b="1" dirty="0">
                <a:ea typeface="MS PGothic"/>
                <a:cs typeface="Arial"/>
              </a:rPr>
              <a:t>Canada:</a:t>
            </a:r>
          </a:p>
          <a:p>
            <a:r>
              <a:rPr lang="en-GB" b="1" dirty="0">
                <a:ea typeface="MS PGothic"/>
                <a:cs typeface="Arial"/>
              </a:rPr>
              <a:t>1 dish 1 spoon: </a:t>
            </a:r>
            <a:r>
              <a:rPr lang="en-GB" dirty="0">
                <a:ea typeface="MS PGothic"/>
                <a:cs typeface="Arial"/>
              </a:rPr>
              <a:t>We have to unite to protect the dish. For that we need social workers, politicians and educators (all everyone else!). Most of all we need sustainable living traditions.</a:t>
            </a:r>
          </a:p>
          <a:p>
            <a:endParaRPr lang="en-GB" dirty="0">
              <a:cs typeface="Arial"/>
            </a:endParaRPr>
          </a:p>
          <a:p>
            <a:r>
              <a:rPr lang="en-GB" b="1" dirty="0">
                <a:cs typeface="Arial"/>
              </a:rPr>
              <a:t>Discussion: </a:t>
            </a:r>
            <a:r>
              <a:rPr lang="en-GB" dirty="0">
                <a:cs typeface="Arial"/>
              </a:rPr>
              <a:t>All regions must take action. We all have responsibility to change the way we teach, we practice and behave as social workers. Take responsibility for prior behaviour and take pride in listening to each other.</a:t>
            </a:r>
          </a:p>
        </p:txBody>
      </p:sp>
      <p:pic>
        <p:nvPicPr>
          <p:cNvPr id="6" name="Billede 4">
            <a:extLst>
              <a:ext uri="{FF2B5EF4-FFF2-40B4-BE49-F238E27FC236}">
                <a16:creationId xmlns:a16="http://schemas.microsoft.com/office/drawing/2014/main" id="{A4568D73-3629-4A30-8301-FC930C27BF0E}"/>
              </a:ext>
            </a:extLst>
          </p:cNvPr>
          <p:cNvPicPr/>
          <p:nvPr/>
        </p:nvPicPr>
        <p:blipFill rotWithShape="1">
          <a:blip r:embed="rId2">
            <a:extLst>
              <a:ext uri="{28A0092B-C50C-407E-A947-70E740481C1C}">
                <a14:useLocalDpi xmlns:a14="http://schemas.microsoft.com/office/drawing/2010/main" val="0"/>
              </a:ext>
            </a:extLst>
          </a:blip>
          <a:srcRect l="4928" r="-1"/>
          <a:stretch/>
        </p:blipFill>
        <p:spPr bwMode="auto">
          <a:xfrm>
            <a:off x="10283100" y="274860"/>
            <a:ext cx="1285875" cy="821690"/>
          </a:xfrm>
          <a:prstGeom prst="rect">
            <a:avLst/>
          </a:prstGeom>
          <a:ln>
            <a:noFill/>
          </a:ln>
          <a:extLst>
            <a:ext uri="{53640926-AAD7-44D8-BBD7-CCE9431645EC}">
              <a14:shadowObscured xmlns:a14="http://schemas.microsoft.com/office/drawing/2010/main"/>
            </a:ext>
          </a:extLst>
        </p:spPr>
      </p:pic>
      <p:sp>
        <p:nvSpPr>
          <p:cNvPr id="9" name="Tekstfelt 8">
            <a:extLst>
              <a:ext uri="{FF2B5EF4-FFF2-40B4-BE49-F238E27FC236}">
                <a16:creationId xmlns:a16="http://schemas.microsoft.com/office/drawing/2014/main" id="{85D7E4BB-50F9-DD56-06D5-0C5231E8F65E}"/>
              </a:ext>
            </a:extLst>
          </p:cNvPr>
          <p:cNvSpPr txBox="1"/>
          <p:nvPr/>
        </p:nvSpPr>
        <p:spPr>
          <a:xfrm>
            <a:off x="9209314" y="6529912"/>
            <a:ext cx="2982686" cy="276999"/>
          </a:xfrm>
          <a:prstGeom prst="rect">
            <a:avLst/>
          </a:prstGeom>
          <a:noFill/>
        </p:spPr>
        <p:txBody>
          <a:bodyPr wrap="square" rtlCol="0">
            <a:spAutoFit/>
          </a:bodyPr>
          <a:lstStyle/>
          <a:p>
            <a:pPr algn="r"/>
            <a:r>
              <a:rPr lang="da-DK" sz="1200" dirty="0"/>
              <a:t>Marlene Corydon Harritsø</a:t>
            </a:r>
          </a:p>
        </p:txBody>
      </p:sp>
      <p:pic>
        <p:nvPicPr>
          <p:cNvPr id="8" name="Pladsholder til billede 7" descr="Et billede, der indeholder tekst, håndskrift, sky, udendørs&#10;&#10;Automatisk genereret beskrivelse">
            <a:extLst>
              <a:ext uri="{FF2B5EF4-FFF2-40B4-BE49-F238E27FC236}">
                <a16:creationId xmlns:a16="http://schemas.microsoft.com/office/drawing/2014/main" id="{16F6FC29-E858-4917-8E73-05736F85A0CF}"/>
              </a:ext>
            </a:extLst>
          </p:cNvPr>
          <p:cNvPicPr>
            <a:picLocks noGrp="1" noChangeAspect="1"/>
          </p:cNvPicPr>
          <p:nvPr>
            <p:ph type="pic" sz="quarter" idx="13"/>
          </p:nvPr>
        </p:nvPicPr>
        <p:blipFill>
          <a:blip r:embed="rId3"/>
          <a:srcRect l="14650" r="14650"/>
          <a:stretch>
            <a:fillRect/>
          </a:stretch>
        </p:blipFill>
        <p:spPr>
          <a:xfrm>
            <a:off x="7412263" y="3671394"/>
            <a:ext cx="3012331" cy="2133600"/>
          </a:xfrm>
        </p:spPr>
      </p:pic>
      <p:pic>
        <p:nvPicPr>
          <p:cNvPr id="11" name="Billede 10" descr="Et billede, der indeholder tekst, tegneserie, Ansigt&#10;&#10;Automatisk genereret beskrivelse">
            <a:extLst>
              <a:ext uri="{FF2B5EF4-FFF2-40B4-BE49-F238E27FC236}">
                <a16:creationId xmlns:a16="http://schemas.microsoft.com/office/drawing/2014/main" id="{6686AA1B-0345-A5D7-3879-4BB990923BD5}"/>
              </a:ext>
            </a:extLst>
          </p:cNvPr>
          <p:cNvPicPr>
            <a:picLocks noChangeAspect="1"/>
          </p:cNvPicPr>
          <p:nvPr/>
        </p:nvPicPr>
        <p:blipFill>
          <a:blip r:embed="rId4"/>
          <a:stretch>
            <a:fillRect/>
          </a:stretch>
        </p:blipFill>
        <p:spPr>
          <a:xfrm>
            <a:off x="7401376" y="1368000"/>
            <a:ext cx="3012332" cy="2133600"/>
          </a:xfrm>
          <a:prstGeom prst="rect">
            <a:avLst/>
          </a:prstGeom>
        </p:spPr>
      </p:pic>
    </p:spTree>
    <p:extLst>
      <p:ext uri="{BB962C8B-B14F-4D97-AF65-F5344CB8AC3E}">
        <p14:creationId xmlns:p14="http://schemas.microsoft.com/office/powerpoint/2010/main" val="2971488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57A799-8ED6-47E7-9990-1FE31B166142}"/>
              </a:ext>
            </a:extLst>
          </p:cNvPr>
          <p:cNvSpPr>
            <a:spLocks noGrp="1"/>
          </p:cNvSpPr>
          <p:nvPr>
            <p:ph type="title"/>
          </p:nvPr>
        </p:nvSpPr>
        <p:spPr/>
        <p:txBody>
          <a:bodyPr/>
          <a:lstStyle/>
          <a:p>
            <a:r>
              <a:rPr lang="en-GB" dirty="0">
                <a:solidFill>
                  <a:schemeClr val="bg2">
                    <a:lumMod val="50000"/>
                  </a:schemeClr>
                </a:solidFill>
                <a:cs typeface="Arial"/>
              </a:rPr>
              <a:t>Takeaways from today’s sessions: </a:t>
            </a:r>
          </a:p>
        </p:txBody>
      </p:sp>
      <p:sp>
        <p:nvSpPr>
          <p:cNvPr id="3" name="Pladsholder til indhold 2">
            <a:extLst>
              <a:ext uri="{FF2B5EF4-FFF2-40B4-BE49-F238E27FC236}">
                <a16:creationId xmlns:a16="http://schemas.microsoft.com/office/drawing/2014/main" id="{C338B6BC-E257-42AE-8AB9-2632326C4D8B}"/>
              </a:ext>
            </a:extLst>
          </p:cNvPr>
          <p:cNvSpPr>
            <a:spLocks noGrp="1"/>
          </p:cNvSpPr>
          <p:nvPr>
            <p:ph idx="1"/>
          </p:nvPr>
        </p:nvSpPr>
        <p:spPr>
          <a:xfrm>
            <a:off x="383999" y="1391393"/>
            <a:ext cx="6278057" cy="5107372"/>
          </a:xfrm>
        </p:spPr>
        <p:txBody>
          <a:bodyPr/>
          <a:lstStyle/>
          <a:p>
            <a:r>
              <a:rPr lang="en-GB" b="1" dirty="0">
                <a:ea typeface="MS PGothic"/>
                <a:cs typeface="Arial"/>
              </a:rPr>
              <a:t>Vjollca</a:t>
            </a:r>
            <a:r>
              <a:rPr lang="en-GB" sz="2000" b="1" dirty="0">
                <a:ea typeface="MS PGothic"/>
                <a:cs typeface="Arial"/>
              </a:rPr>
              <a:t> </a:t>
            </a:r>
            <a:r>
              <a:rPr lang="en-US" sz="2000" b="1" dirty="0">
                <a:solidFill>
                  <a:srgbClr val="242424"/>
                </a:solidFill>
                <a:effectLst/>
                <a:latin typeface="Calibri" panose="020F0502020204030204" pitchFamily="34" charset="0"/>
                <a:ea typeface="Times New Roman" panose="02020603050405020304" pitchFamily="18" charset="0"/>
              </a:rPr>
              <a:t>Krasniqi</a:t>
            </a:r>
            <a:r>
              <a:rPr lang="en-GB" b="1" dirty="0">
                <a:ea typeface="MS PGothic"/>
                <a:cs typeface="Arial"/>
              </a:rPr>
              <a:t>, </a:t>
            </a:r>
            <a:r>
              <a:rPr lang="en-GB" b="1" dirty="0" err="1">
                <a:ea typeface="MS PGothic"/>
                <a:cs typeface="Arial"/>
              </a:rPr>
              <a:t>Prishtina</a:t>
            </a:r>
            <a:r>
              <a:rPr lang="en-GB" b="1" dirty="0">
                <a:ea typeface="MS PGothic"/>
                <a:cs typeface="Arial"/>
              </a:rPr>
              <a:t> Kosovo: Migration, dislocation and refugees: The Balkans have a history of migration and internal displacements:</a:t>
            </a:r>
            <a:r>
              <a:rPr lang="en-GB" dirty="0">
                <a:ea typeface="MS PGothic"/>
                <a:cs typeface="Arial"/>
              </a:rPr>
              <a:t> Kosovo war resulted in the biggest displacement in Europe since 2</a:t>
            </a:r>
            <a:r>
              <a:rPr lang="en-GB" baseline="30000" dirty="0">
                <a:ea typeface="MS PGothic"/>
                <a:cs typeface="Arial"/>
              </a:rPr>
              <a:t>nd</a:t>
            </a:r>
            <a:r>
              <a:rPr lang="en-GB" dirty="0">
                <a:ea typeface="MS PGothic"/>
                <a:cs typeface="Arial"/>
              </a:rPr>
              <a:t> WW – 2014 started the largest migration through the Balkans towards EU </a:t>
            </a:r>
            <a:r>
              <a:rPr lang="en-GB" dirty="0">
                <a:ea typeface="MS PGothic"/>
                <a:cs typeface="Arial"/>
                <a:sym typeface="Wingdings" panose="05000000000000000000" pitchFamily="2" charset="2"/>
              </a:rPr>
              <a:t> call for joint solutions and political willingness. Just last week politicians made new joint agreement in EU.</a:t>
            </a:r>
          </a:p>
          <a:p>
            <a:endParaRPr lang="en-GB" dirty="0">
              <a:ea typeface="MS PGothic"/>
              <a:cs typeface="Arial"/>
            </a:endParaRPr>
          </a:p>
          <a:p>
            <a:r>
              <a:rPr lang="en-GB" b="1" dirty="0" err="1">
                <a:cs typeface="Arial"/>
              </a:rPr>
              <a:t>Mariuz</a:t>
            </a:r>
            <a:r>
              <a:rPr lang="en-GB" b="1" dirty="0">
                <a:cs typeface="Arial"/>
              </a:rPr>
              <a:t>, Poland: A flood of money </a:t>
            </a:r>
            <a:r>
              <a:rPr lang="en-GB" b="1" dirty="0">
                <a:cs typeface="Arial"/>
                <a:sym typeface="Wingdings" panose="05000000000000000000" pitchFamily="2" charset="2"/>
              </a:rPr>
              <a:t> gentrification, dislocation, and new social problems</a:t>
            </a:r>
            <a:r>
              <a:rPr lang="en-GB" dirty="0">
                <a:cs typeface="Arial"/>
                <a:sym typeface="Wingdings" panose="05000000000000000000" pitchFamily="2" charset="2"/>
              </a:rPr>
              <a:t>. Disadvantaged neighbourhood, displacement of disadvantaged: no voice to speak up! Gentrification is a social international threat to cities around the world  political decision makers and capitalistic powers</a:t>
            </a:r>
          </a:p>
          <a:p>
            <a:endParaRPr lang="en-GB" dirty="0">
              <a:cs typeface="Arial"/>
              <a:sym typeface="Wingdings" panose="05000000000000000000" pitchFamily="2" charset="2"/>
            </a:endParaRPr>
          </a:p>
          <a:p>
            <a:r>
              <a:rPr lang="en-GB" b="1" dirty="0">
                <a:cs typeface="Arial"/>
                <a:sym typeface="Wingdings" panose="05000000000000000000" pitchFamily="2" charset="2"/>
              </a:rPr>
              <a:t>Create </a:t>
            </a:r>
            <a:r>
              <a:rPr lang="en-GB" b="1" i="1" dirty="0">
                <a:cs typeface="Arial"/>
                <a:sym typeface="Wingdings" panose="05000000000000000000" pitchFamily="2" charset="2"/>
              </a:rPr>
              <a:t>agents</a:t>
            </a:r>
            <a:r>
              <a:rPr lang="en-GB" b="1" dirty="0">
                <a:cs typeface="Arial"/>
                <a:sym typeface="Wingdings" panose="05000000000000000000" pitchFamily="2" charset="2"/>
              </a:rPr>
              <a:t> is a common ground for the 2 examples</a:t>
            </a:r>
            <a:r>
              <a:rPr lang="en-GB" dirty="0">
                <a:cs typeface="Arial"/>
                <a:sym typeface="Wingdings" panose="05000000000000000000" pitchFamily="2" charset="2"/>
              </a:rPr>
              <a:t>. The power lies within the communities and we must find a way to provide the space/voice to create agents</a:t>
            </a:r>
            <a:endParaRPr lang="en-GB" dirty="0">
              <a:cs typeface="Arial"/>
            </a:endParaRPr>
          </a:p>
        </p:txBody>
      </p:sp>
      <p:pic>
        <p:nvPicPr>
          <p:cNvPr id="6" name="Billede 4">
            <a:extLst>
              <a:ext uri="{FF2B5EF4-FFF2-40B4-BE49-F238E27FC236}">
                <a16:creationId xmlns:a16="http://schemas.microsoft.com/office/drawing/2014/main" id="{A4568D73-3629-4A30-8301-FC930C27BF0E}"/>
              </a:ext>
            </a:extLst>
          </p:cNvPr>
          <p:cNvPicPr/>
          <p:nvPr/>
        </p:nvPicPr>
        <p:blipFill rotWithShape="1">
          <a:blip r:embed="rId2">
            <a:extLst>
              <a:ext uri="{28A0092B-C50C-407E-A947-70E740481C1C}">
                <a14:useLocalDpi xmlns:a14="http://schemas.microsoft.com/office/drawing/2010/main" val="0"/>
              </a:ext>
            </a:extLst>
          </a:blip>
          <a:srcRect l="4928" r="-1"/>
          <a:stretch/>
        </p:blipFill>
        <p:spPr bwMode="auto">
          <a:xfrm>
            <a:off x="10283100" y="274860"/>
            <a:ext cx="1285875" cy="821690"/>
          </a:xfrm>
          <a:prstGeom prst="rect">
            <a:avLst/>
          </a:prstGeom>
          <a:ln>
            <a:noFill/>
          </a:ln>
          <a:extLst>
            <a:ext uri="{53640926-AAD7-44D8-BBD7-CCE9431645EC}">
              <a14:shadowObscured xmlns:a14="http://schemas.microsoft.com/office/drawing/2010/main"/>
            </a:ext>
          </a:extLst>
        </p:spPr>
      </p:pic>
      <p:sp>
        <p:nvSpPr>
          <p:cNvPr id="9" name="Tekstfelt 8">
            <a:extLst>
              <a:ext uri="{FF2B5EF4-FFF2-40B4-BE49-F238E27FC236}">
                <a16:creationId xmlns:a16="http://schemas.microsoft.com/office/drawing/2014/main" id="{85D7E4BB-50F9-DD56-06D5-0C5231E8F65E}"/>
              </a:ext>
            </a:extLst>
          </p:cNvPr>
          <p:cNvSpPr txBox="1"/>
          <p:nvPr/>
        </p:nvSpPr>
        <p:spPr>
          <a:xfrm>
            <a:off x="9209314" y="6529912"/>
            <a:ext cx="2982686" cy="276999"/>
          </a:xfrm>
          <a:prstGeom prst="rect">
            <a:avLst/>
          </a:prstGeom>
          <a:noFill/>
        </p:spPr>
        <p:txBody>
          <a:bodyPr wrap="square" rtlCol="0">
            <a:spAutoFit/>
          </a:bodyPr>
          <a:lstStyle/>
          <a:p>
            <a:pPr algn="r"/>
            <a:r>
              <a:rPr lang="da-DK" sz="1200" dirty="0"/>
              <a:t>Marlene Corydon Harritsø</a:t>
            </a:r>
          </a:p>
        </p:txBody>
      </p:sp>
      <p:pic>
        <p:nvPicPr>
          <p:cNvPr id="7" name="Pladsholder til billede 6" descr="Et billede, der indeholder tekst, kort&#10;&#10;Automatisk genereret beskrivelse">
            <a:extLst>
              <a:ext uri="{FF2B5EF4-FFF2-40B4-BE49-F238E27FC236}">
                <a16:creationId xmlns:a16="http://schemas.microsoft.com/office/drawing/2014/main" id="{69C2E4CF-093E-9814-4236-02FE049BCF80}"/>
              </a:ext>
            </a:extLst>
          </p:cNvPr>
          <p:cNvPicPr>
            <a:picLocks noGrp="1" noChangeAspect="1"/>
          </p:cNvPicPr>
          <p:nvPr>
            <p:ph type="pic" sz="quarter" idx="13"/>
          </p:nvPr>
        </p:nvPicPr>
        <p:blipFill>
          <a:blip r:embed="rId3"/>
          <a:srcRect l="16831" r="16831"/>
          <a:stretch>
            <a:fillRect/>
          </a:stretch>
        </p:blipFill>
        <p:spPr>
          <a:xfrm>
            <a:off x="7288666" y="1164916"/>
            <a:ext cx="2695334" cy="2648315"/>
          </a:xfrm>
        </p:spPr>
      </p:pic>
      <p:pic>
        <p:nvPicPr>
          <p:cNvPr id="11" name="Billede 10" descr="Et billede, der indeholder tekst&#10;&#10;Automatisk genereret beskrivelse">
            <a:extLst>
              <a:ext uri="{FF2B5EF4-FFF2-40B4-BE49-F238E27FC236}">
                <a16:creationId xmlns:a16="http://schemas.microsoft.com/office/drawing/2014/main" id="{4D9EFC74-3DDC-4158-A19F-B9FEC7C7F914}"/>
              </a:ext>
            </a:extLst>
          </p:cNvPr>
          <p:cNvPicPr>
            <a:picLocks noChangeAspect="1"/>
          </p:cNvPicPr>
          <p:nvPr/>
        </p:nvPicPr>
        <p:blipFill>
          <a:blip r:embed="rId4"/>
          <a:stretch>
            <a:fillRect/>
          </a:stretch>
        </p:blipFill>
        <p:spPr>
          <a:xfrm>
            <a:off x="7288666" y="4137428"/>
            <a:ext cx="2695334" cy="2392484"/>
          </a:xfrm>
          <a:prstGeom prst="rect">
            <a:avLst/>
          </a:prstGeom>
        </p:spPr>
      </p:pic>
    </p:spTree>
    <p:extLst>
      <p:ext uri="{BB962C8B-B14F-4D97-AF65-F5344CB8AC3E}">
        <p14:creationId xmlns:p14="http://schemas.microsoft.com/office/powerpoint/2010/main" val="20431237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57A799-8ED6-47E7-9990-1FE31B166142}"/>
              </a:ext>
            </a:extLst>
          </p:cNvPr>
          <p:cNvSpPr>
            <a:spLocks noGrp="1"/>
          </p:cNvSpPr>
          <p:nvPr>
            <p:ph type="title"/>
          </p:nvPr>
        </p:nvSpPr>
        <p:spPr/>
        <p:txBody>
          <a:bodyPr/>
          <a:lstStyle/>
          <a:p>
            <a:r>
              <a:rPr lang="en-GB" dirty="0">
                <a:solidFill>
                  <a:schemeClr val="bg2">
                    <a:lumMod val="50000"/>
                  </a:schemeClr>
                </a:solidFill>
                <a:cs typeface="Arial"/>
              </a:rPr>
              <a:t>Takeaways from today’s sessions: </a:t>
            </a:r>
          </a:p>
        </p:txBody>
      </p:sp>
      <p:sp>
        <p:nvSpPr>
          <p:cNvPr id="3" name="Pladsholder til indhold 2">
            <a:extLst>
              <a:ext uri="{FF2B5EF4-FFF2-40B4-BE49-F238E27FC236}">
                <a16:creationId xmlns:a16="http://schemas.microsoft.com/office/drawing/2014/main" id="{C338B6BC-E257-42AE-8AB9-2632326C4D8B}"/>
              </a:ext>
            </a:extLst>
          </p:cNvPr>
          <p:cNvSpPr>
            <a:spLocks noGrp="1"/>
          </p:cNvSpPr>
          <p:nvPr>
            <p:ph idx="1"/>
          </p:nvPr>
        </p:nvSpPr>
        <p:spPr>
          <a:xfrm>
            <a:off x="383999" y="1619999"/>
            <a:ext cx="6278057" cy="4500000"/>
          </a:xfrm>
        </p:spPr>
        <p:txBody>
          <a:bodyPr/>
          <a:lstStyle/>
          <a:p>
            <a:r>
              <a:rPr lang="en-US" b="1" dirty="0">
                <a:solidFill>
                  <a:srgbClr val="242424"/>
                </a:solidFill>
                <a:effectLst/>
                <a:latin typeface="+mj-lt"/>
                <a:ea typeface="Times New Roman" panose="02020603050405020304" pitchFamily="18" charset="0"/>
              </a:rPr>
              <a:t>Mona </a:t>
            </a:r>
            <a:r>
              <a:rPr lang="en-US" b="1" dirty="0" err="1">
                <a:solidFill>
                  <a:srgbClr val="242424"/>
                </a:solidFill>
                <a:effectLst/>
                <a:latin typeface="+mj-lt"/>
                <a:ea typeface="Times New Roman" panose="02020603050405020304" pitchFamily="18" charset="0"/>
              </a:rPr>
              <a:t>Livholts</a:t>
            </a:r>
            <a:r>
              <a:rPr lang="en-US" b="1" dirty="0">
                <a:solidFill>
                  <a:srgbClr val="242424"/>
                </a:solidFill>
                <a:effectLst/>
                <a:latin typeface="+mj-lt"/>
                <a:ea typeface="Times New Roman" panose="02020603050405020304" pitchFamily="18" charset="0"/>
              </a:rPr>
              <a:t> and Eleni </a:t>
            </a:r>
            <a:r>
              <a:rPr lang="en-US" b="1" dirty="0" err="1">
                <a:solidFill>
                  <a:srgbClr val="242424"/>
                </a:solidFill>
                <a:effectLst/>
                <a:latin typeface="+mj-lt"/>
                <a:ea typeface="Times New Roman" panose="02020603050405020304" pitchFamily="18" charset="0"/>
              </a:rPr>
              <a:t>Papouli</a:t>
            </a:r>
            <a:r>
              <a:rPr lang="en-US" b="1" dirty="0">
                <a:solidFill>
                  <a:srgbClr val="242424"/>
                </a:solidFill>
                <a:effectLst/>
                <a:latin typeface="+mj-lt"/>
                <a:ea typeface="Times New Roman" panose="02020603050405020304" pitchFamily="18" charset="0"/>
              </a:rPr>
              <a:t>: </a:t>
            </a:r>
            <a:r>
              <a:rPr lang="en-US" dirty="0">
                <a:solidFill>
                  <a:srgbClr val="242424"/>
                </a:solidFill>
                <a:effectLst/>
                <a:latin typeface="+mj-lt"/>
                <a:ea typeface="Calibri" panose="020F0502020204030204" pitchFamily="34" charset="0"/>
              </a:rPr>
              <a:t>Art Based Methods as Creative Pedagogical Tools to Promote Environ</a:t>
            </a:r>
            <a:r>
              <a:rPr lang="en-US" i="1" dirty="0">
                <a:solidFill>
                  <a:srgbClr val="242424"/>
                </a:solidFill>
                <a:effectLst/>
                <a:latin typeface="+mj-lt"/>
                <a:ea typeface="Calibri" panose="020F0502020204030204" pitchFamily="34" charset="0"/>
              </a:rPr>
              <a:t>mental</a:t>
            </a:r>
            <a:r>
              <a:rPr lang="en-US" dirty="0">
                <a:solidFill>
                  <a:srgbClr val="242424"/>
                </a:solidFill>
                <a:effectLst/>
                <a:latin typeface="+mj-lt"/>
                <a:ea typeface="Calibri" panose="020F0502020204030204" pitchFamily="34" charset="0"/>
              </a:rPr>
              <a:t> Justice and  Capacity Building in Post-Anthropocentric Social Work</a:t>
            </a:r>
          </a:p>
          <a:p>
            <a:pPr marL="285750" indent="-285750">
              <a:buFontTx/>
              <a:buChar char="-"/>
            </a:pPr>
            <a:r>
              <a:rPr lang="en-US" b="1" dirty="0">
                <a:solidFill>
                  <a:srgbClr val="242424"/>
                </a:solidFill>
                <a:latin typeface="+mj-lt"/>
                <a:ea typeface="Calibri" panose="020F0502020204030204" pitchFamily="34" charset="0"/>
                <a:cs typeface="Arial"/>
              </a:rPr>
              <a:t>Academic need more “swung” </a:t>
            </a:r>
            <a:r>
              <a:rPr lang="en-US" dirty="0">
                <a:solidFill>
                  <a:srgbClr val="242424"/>
                </a:solidFill>
                <a:latin typeface="+mj-lt"/>
                <a:ea typeface="Calibri" panose="020F0502020204030204" pitchFamily="34" charset="0"/>
                <a:cs typeface="Arial"/>
              </a:rPr>
              <a:t>– more create methodologies and language</a:t>
            </a:r>
          </a:p>
          <a:p>
            <a:pPr marL="285750" indent="-285750">
              <a:buFontTx/>
              <a:buChar char="-"/>
            </a:pPr>
            <a:r>
              <a:rPr lang="en-US" dirty="0">
                <a:solidFill>
                  <a:srgbClr val="242424"/>
                </a:solidFill>
                <a:latin typeface="+mj-lt"/>
                <a:ea typeface="Calibri" panose="020F0502020204030204" pitchFamily="34" charset="0"/>
                <a:cs typeface="Arial"/>
              </a:rPr>
              <a:t>Re-word(I)ling Social Work in the Anthropocene</a:t>
            </a:r>
          </a:p>
          <a:p>
            <a:pPr marL="285750" indent="-285750">
              <a:buFontTx/>
              <a:buChar char="-"/>
            </a:pPr>
            <a:r>
              <a:rPr lang="en-GB" b="1" dirty="0">
                <a:latin typeface="+mj-lt"/>
                <a:cs typeface="Arial"/>
              </a:rPr>
              <a:t>Exhaustion vs extinction</a:t>
            </a:r>
            <a:r>
              <a:rPr lang="en-GB" dirty="0">
                <a:latin typeface="+mj-lt"/>
                <a:cs typeface="Arial"/>
              </a:rPr>
              <a:t>: Exhaustion symbolism of racism, squeezing minorities (e.g. Floyd 2020). The power of breathe</a:t>
            </a:r>
          </a:p>
          <a:p>
            <a:pPr marL="285750" indent="-285750">
              <a:buFontTx/>
              <a:buChar char="-"/>
            </a:pPr>
            <a:r>
              <a:rPr lang="en-GB" b="1" dirty="0">
                <a:latin typeface="+mj-lt"/>
                <a:cs typeface="Arial"/>
              </a:rPr>
              <a:t>Face Masks</a:t>
            </a:r>
            <a:r>
              <a:rPr lang="en-GB" dirty="0">
                <a:latin typeface="+mj-lt"/>
                <a:cs typeface="Arial"/>
              </a:rPr>
              <a:t>: transformation, visible symbol of Covid, hide and protect identity, social &amp; political messages</a:t>
            </a:r>
          </a:p>
          <a:p>
            <a:endParaRPr lang="en-GB" b="1" dirty="0">
              <a:latin typeface="+mj-lt"/>
              <a:cs typeface="Arial"/>
            </a:endParaRPr>
          </a:p>
          <a:p>
            <a:r>
              <a:rPr lang="en-GB" b="1" dirty="0">
                <a:latin typeface="+mj-lt"/>
                <a:cs typeface="Arial"/>
              </a:rPr>
              <a:t>THE FUTURE IS COMING AT US AT FULL SPEED </a:t>
            </a:r>
            <a:r>
              <a:rPr lang="en-GB" dirty="0">
                <a:latin typeface="+mj-lt"/>
                <a:cs typeface="Arial"/>
              </a:rPr>
              <a:t>(</a:t>
            </a:r>
            <a:r>
              <a:rPr lang="en-GB" dirty="0" err="1">
                <a:latin typeface="+mj-lt"/>
                <a:cs typeface="Arial"/>
              </a:rPr>
              <a:t>Stengers</a:t>
            </a:r>
            <a:r>
              <a:rPr lang="en-GB">
                <a:latin typeface="+mj-lt"/>
                <a:cs typeface="Arial"/>
              </a:rPr>
              <a:t>, </a:t>
            </a:r>
            <a:r>
              <a:rPr lang="en-GB" dirty="0">
                <a:latin typeface="+mj-lt"/>
                <a:cs typeface="Arial"/>
              </a:rPr>
              <a:t>2018:130)</a:t>
            </a:r>
          </a:p>
          <a:p>
            <a:pPr marL="285750" indent="-285750">
              <a:buFontTx/>
              <a:buChar char="-"/>
            </a:pPr>
            <a:endParaRPr lang="en-GB" dirty="0">
              <a:latin typeface="+mj-lt"/>
              <a:cs typeface="Arial"/>
            </a:endParaRPr>
          </a:p>
        </p:txBody>
      </p:sp>
      <p:pic>
        <p:nvPicPr>
          <p:cNvPr id="6" name="Billede 4">
            <a:extLst>
              <a:ext uri="{FF2B5EF4-FFF2-40B4-BE49-F238E27FC236}">
                <a16:creationId xmlns:a16="http://schemas.microsoft.com/office/drawing/2014/main" id="{A4568D73-3629-4A30-8301-FC930C27BF0E}"/>
              </a:ext>
            </a:extLst>
          </p:cNvPr>
          <p:cNvPicPr/>
          <p:nvPr/>
        </p:nvPicPr>
        <p:blipFill rotWithShape="1">
          <a:blip r:embed="rId2">
            <a:extLst>
              <a:ext uri="{28A0092B-C50C-407E-A947-70E740481C1C}">
                <a14:useLocalDpi xmlns:a14="http://schemas.microsoft.com/office/drawing/2010/main" val="0"/>
              </a:ext>
            </a:extLst>
          </a:blip>
          <a:srcRect l="4928" r="-1"/>
          <a:stretch/>
        </p:blipFill>
        <p:spPr bwMode="auto">
          <a:xfrm>
            <a:off x="10283100" y="274860"/>
            <a:ext cx="1285875" cy="821690"/>
          </a:xfrm>
          <a:prstGeom prst="rect">
            <a:avLst/>
          </a:prstGeom>
          <a:ln>
            <a:noFill/>
          </a:ln>
          <a:extLst>
            <a:ext uri="{53640926-AAD7-44D8-BBD7-CCE9431645EC}">
              <a14:shadowObscured xmlns:a14="http://schemas.microsoft.com/office/drawing/2010/main"/>
            </a:ext>
          </a:extLst>
        </p:spPr>
      </p:pic>
      <p:sp>
        <p:nvSpPr>
          <p:cNvPr id="9" name="Tekstfelt 8">
            <a:extLst>
              <a:ext uri="{FF2B5EF4-FFF2-40B4-BE49-F238E27FC236}">
                <a16:creationId xmlns:a16="http://schemas.microsoft.com/office/drawing/2014/main" id="{85D7E4BB-50F9-DD56-06D5-0C5231E8F65E}"/>
              </a:ext>
            </a:extLst>
          </p:cNvPr>
          <p:cNvSpPr txBox="1"/>
          <p:nvPr/>
        </p:nvSpPr>
        <p:spPr>
          <a:xfrm>
            <a:off x="9209314" y="6529912"/>
            <a:ext cx="2982686" cy="276999"/>
          </a:xfrm>
          <a:prstGeom prst="rect">
            <a:avLst/>
          </a:prstGeom>
          <a:noFill/>
        </p:spPr>
        <p:txBody>
          <a:bodyPr wrap="square" rtlCol="0">
            <a:spAutoFit/>
          </a:bodyPr>
          <a:lstStyle/>
          <a:p>
            <a:pPr algn="r"/>
            <a:r>
              <a:rPr lang="da-DK" sz="1200" dirty="0"/>
              <a:t>Marlene Corydon Harritsø</a:t>
            </a:r>
          </a:p>
        </p:txBody>
      </p:sp>
      <p:pic>
        <p:nvPicPr>
          <p:cNvPr id="8" name="Billede 7" descr="Et billede, der indeholder tekst, præsentation, tøj, indendørs&#10;&#10;Automatisk genereret beskrivelse">
            <a:extLst>
              <a:ext uri="{FF2B5EF4-FFF2-40B4-BE49-F238E27FC236}">
                <a16:creationId xmlns:a16="http://schemas.microsoft.com/office/drawing/2014/main" id="{121385F8-2500-911D-6B4D-650DC55CCDE6}"/>
              </a:ext>
            </a:extLst>
          </p:cNvPr>
          <p:cNvPicPr>
            <a:picLocks noChangeAspect="1"/>
          </p:cNvPicPr>
          <p:nvPr/>
        </p:nvPicPr>
        <p:blipFill rotWithShape="1">
          <a:blip r:embed="rId3"/>
          <a:srcRect l="22386" t="19947" r="23012" b="10761"/>
          <a:stretch/>
        </p:blipFill>
        <p:spPr>
          <a:xfrm>
            <a:off x="7378713" y="1282336"/>
            <a:ext cx="3321944" cy="2373397"/>
          </a:xfrm>
          <a:prstGeom prst="rect">
            <a:avLst/>
          </a:prstGeom>
        </p:spPr>
      </p:pic>
      <p:pic>
        <p:nvPicPr>
          <p:cNvPr id="12" name="Billede 11" descr="Et billede, der indeholder tekst, Ansigt, person, menneske&#10;&#10;Automatisk genereret beskrivelse">
            <a:extLst>
              <a:ext uri="{FF2B5EF4-FFF2-40B4-BE49-F238E27FC236}">
                <a16:creationId xmlns:a16="http://schemas.microsoft.com/office/drawing/2014/main" id="{0B31CA48-E710-4BFE-111B-9479B6696118}"/>
              </a:ext>
            </a:extLst>
          </p:cNvPr>
          <p:cNvPicPr>
            <a:picLocks noChangeAspect="1"/>
          </p:cNvPicPr>
          <p:nvPr/>
        </p:nvPicPr>
        <p:blipFill>
          <a:blip r:embed="rId4"/>
          <a:stretch>
            <a:fillRect/>
          </a:stretch>
        </p:blipFill>
        <p:spPr>
          <a:xfrm>
            <a:off x="7378713" y="3885063"/>
            <a:ext cx="3321944" cy="2590800"/>
          </a:xfrm>
          <a:prstGeom prst="rect">
            <a:avLst/>
          </a:prstGeom>
        </p:spPr>
      </p:pic>
    </p:spTree>
    <p:extLst>
      <p:ext uri="{BB962C8B-B14F-4D97-AF65-F5344CB8AC3E}">
        <p14:creationId xmlns:p14="http://schemas.microsoft.com/office/powerpoint/2010/main" val="5209866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8AE9E66-D03A-22A8-EBA3-B7E3EC9B9AF7}"/>
              </a:ext>
            </a:extLst>
          </p:cNvPr>
          <p:cNvSpPr>
            <a:spLocks noGrp="1"/>
          </p:cNvSpPr>
          <p:nvPr>
            <p:ph type="title"/>
          </p:nvPr>
        </p:nvSpPr>
        <p:spPr>
          <a:xfrm>
            <a:off x="384000" y="288000"/>
            <a:ext cx="9600000" cy="1080000"/>
          </a:xfrm>
        </p:spPr>
        <p:txBody>
          <a:bodyPr wrap="square" anchor="t">
            <a:normAutofit fontScale="90000"/>
          </a:bodyPr>
          <a:lstStyle/>
          <a:p>
            <a:r>
              <a:rPr lang="da-DK" dirty="0">
                <a:solidFill>
                  <a:schemeClr val="bg2">
                    <a:lumMod val="50000"/>
                  </a:schemeClr>
                </a:solidFill>
              </a:rPr>
              <a:t>Social </a:t>
            </a:r>
            <a:r>
              <a:rPr lang="da-DK" dirty="0" err="1">
                <a:solidFill>
                  <a:schemeClr val="bg2">
                    <a:lumMod val="50000"/>
                  </a:schemeClr>
                </a:solidFill>
              </a:rPr>
              <a:t>work</a:t>
            </a:r>
            <a:r>
              <a:rPr lang="da-DK" dirty="0">
                <a:solidFill>
                  <a:schemeClr val="bg2">
                    <a:lumMod val="50000"/>
                  </a:schemeClr>
                </a:solidFill>
              </a:rPr>
              <a:t> and </a:t>
            </a:r>
            <a:r>
              <a:rPr lang="da-DK" dirty="0" err="1">
                <a:solidFill>
                  <a:schemeClr val="bg2">
                    <a:lumMod val="50000"/>
                  </a:schemeClr>
                </a:solidFill>
              </a:rPr>
              <a:t>democracy</a:t>
            </a:r>
            <a:r>
              <a:rPr lang="da-DK" dirty="0">
                <a:solidFill>
                  <a:schemeClr val="bg2">
                    <a:lumMod val="50000"/>
                  </a:schemeClr>
                </a:solidFill>
              </a:rPr>
              <a:t>: </a:t>
            </a:r>
            <a:r>
              <a:rPr lang="en-US" sz="4000" dirty="0">
                <a:solidFill>
                  <a:schemeClr val="bg2">
                    <a:lumMod val="50000"/>
                  </a:schemeClr>
                </a:solidFill>
                <a:latin typeface="Calibri" panose="020F0502020204030204" pitchFamily="34" charset="0"/>
                <a:ea typeface="Times New Roman" panose="02020603050405020304" pitchFamily="18" charset="0"/>
                <a:cs typeface="Calibri" panose="020F0502020204030204" pitchFamily="34" charset="0"/>
              </a:rPr>
              <a:t>Local problems call for global solution</a:t>
            </a:r>
            <a:endParaRPr lang="da-DK" sz="4000" dirty="0">
              <a:solidFill>
                <a:schemeClr val="bg2">
                  <a:lumMod val="50000"/>
                </a:schemeClr>
              </a:solidFill>
            </a:endParaRPr>
          </a:p>
        </p:txBody>
      </p:sp>
      <p:sp>
        <p:nvSpPr>
          <p:cNvPr id="3" name="Pladsholder til indhold 2">
            <a:extLst>
              <a:ext uri="{FF2B5EF4-FFF2-40B4-BE49-F238E27FC236}">
                <a16:creationId xmlns:a16="http://schemas.microsoft.com/office/drawing/2014/main" id="{4A58F2D4-3E5B-E69E-F7DF-803BC44A64A8}"/>
              </a:ext>
            </a:extLst>
          </p:cNvPr>
          <p:cNvSpPr>
            <a:spLocks noGrp="1"/>
          </p:cNvSpPr>
          <p:nvPr>
            <p:ph idx="1"/>
          </p:nvPr>
        </p:nvSpPr>
        <p:spPr>
          <a:xfrm>
            <a:off x="384000" y="1619999"/>
            <a:ext cx="5940600" cy="4500000"/>
          </a:xfrm>
        </p:spPr>
        <p:txBody>
          <a:bodyPr wrap="square" anchor="t">
            <a:normAutofit/>
          </a:bodyPr>
          <a:lstStyle/>
          <a:p>
            <a:r>
              <a:rPr lang="en-GB" sz="2000" i="1" dirty="0"/>
              <a:t>Climate change, decolonisation &amp; migration and urban planning are all connected to the political climate of the host country / region and the international society: </a:t>
            </a:r>
          </a:p>
          <a:p>
            <a:endParaRPr lang="en-GB" sz="2000" dirty="0"/>
          </a:p>
          <a:p>
            <a:pPr marL="285750" indent="-285750">
              <a:buFontTx/>
              <a:buChar char="-"/>
            </a:pPr>
            <a:r>
              <a:rPr lang="en-GB" sz="2000" dirty="0"/>
              <a:t>To put pressure on the decision makers on all levels </a:t>
            </a:r>
          </a:p>
          <a:p>
            <a:pPr marL="285750" indent="-285750">
              <a:buFontTx/>
              <a:buChar char="-"/>
            </a:pPr>
            <a:r>
              <a:rPr lang="en-GB" sz="2000" dirty="0"/>
              <a:t>Political climate is important to move the dialogue to action</a:t>
            </a:r>
          </a:p>
          <a:p>
            <a:pPr marL="285750" indent="-285750">
              <a:buFontTx/>
              <a:buChar char="-"/>
            </a:pPr>
            <a:r>
              <a:rPr lang="en-GB" sz="2000" dirty="0"/>
              <a:t>Democratic dialogue is the key to influence</a:t>
            </a:r>
          </a:p>
          <a:p>
            <a:pPr marL="285750" indent="-285750">
              <a:buFontTx/>
              <a:buChar char="-"/>
            </a:pPr>
            <a:r>
              <a:rPr lang="en-GB" sz="2000" dirty="0"/>
              <a:t>Social movements are links to decision makers</a:t>
            </a:r>
          </a:p>
          <a:p>
            <a:endParaRPr lang="da-DK" sz="2000" dirty="0"/>
          </a:p>
        </p:txBody>
      </p:sp>
      <p:pic>
        <p:nvPicPr>
          <p:cNvPr id="6" name="Pladsholder til billede 5" descr="Bhutanes Parliament">
            <a:extLst>
              <a:ext uri="{FF2B5EF4-FFF2-40B4-BE49-F238E27FC236}">
                <a16:creationId xmlns:a16="http://schemas.microsoft.com/office/drawing/2014/main" id="{85DDFC84-B837-60AD-C93A-75F001CDA49A}"/>
              </a:ext>
            </a:extLst>
          </p:cNvPr>
          <p:cNvPicPr>
            <a:picLocks noGrp="1" noChangeAspect="1"/>
          </p:cNvPicPr>
          <p:nvPr>
            <p:ph type="pic" sz="quarter" idx="13"/>
          </p:nvPr>
        </p:nvPicPr>
        <p:blipFill rotWithShape="1">
          <a:blip r:embed="rId2"/>
          <a:srcRect l="19149" r="4520" b="1"/>
          <a:stretch/>
        </p:blipFill>
        <p:spPr>
          <a:xfrm>
            <a:off x="7278386" y="1739914"/>
            <a:ext cx="3691133" cy="3626743"/>
          </a:xfrm>
          <a:noFill/>
        </p:spPr>
      </p:pic>
      <p:pic>
        <p:nvPicPr>
          <p:cNvPr id="7" name="Billede 6">
            <a:extLst>
              <a:ext uri="{FF2B5EF4-FFF2-40B4-BE49-F238E27FC236}">
                <a16:creationId xmlns:a16="http://schemas.microsoft.com/office/drawing/2014/main" id="{8E6B23FB-CE79-A0E9-EDCB-4B36411EB7CC}"/>
              </a:ext>
            </a:extLst>
          </p:cNvPr>
          <p:cNvPicPr/>
          <p:nvPr/>
        </p:nvPicPr>
        <p:blipFill rotWithShape="1">
          <a:blip r:embed="rId3">
            <a:extLst>
              <a:ext uri="{28A0092B-C50C-407E-A947-70E740481C1C}">
                <a14:useLocalDpi xmlns:a14="http://schemas.microsoft.com/office/drawing/2010/main" val="0"/>
              </a:ext>
            </a:extLst>
          </a:blip>
          <a:srcRect l="4928" r="-1"/>
          <a:stretch/>
        </p:blipFill>
        <p:spPr bwMode="auto">
          <a:xfrm>
            <a:off x="10283100" y="274860"/>
            <a:ext cx="1285875" cy="821690"/>
          </a:xfrm>
          <a:prstGeom prst="rect">
            <a:avLst/>
          </a:prstGeom>
          <a:ln>
            <a:noFill/>
          </a:ln>
          <a:extLst>
            <a:ext uri="{53640926-AAD7-44D8-BBD7-CCE9431645EC}">
              <a14:shadowObscured xmlns:a14="http://schemas.microsoft.com/office/drawing/2010/main"/>
            </a:ext>
          </a:extLst>
        </p:spPr>
      </p:pic>
      <p:sp>
        <p:nvSpPr>
          <p:cNvPr id="8" name="Tekstfelt 7">
            <a:extLst>
              <a:ext uri="{FF2B5EF4-FFF2-40B4-BE49-F238E27FC236}">
                <a16:creationId xmlns:a16="http://schemas.microsoft.com/office/drawing/2014/main" id="{A326D580-8508-092F-8534-A1AA24D16888}"/>
              </a:ext>
            </a:extLst>
          </p:cNvPr>
          <p:cNvSpPr txBox="1"/>
          <p:nvPr/>
        </p:nvSpPr>
        <p:spPr>
          <a:xfrm>
            <a:off x="9209314" y="6529912"/>
            <a:ext cx="2982686" cy="276999"/>
          </a:xfrm>
          <a:prstGeom prst="rect">
            <a:avLst/>
          </a:prstGeom>
          <a:noFill/>
        </p:spPr>
        <p:txBody>
          <a:bodyPr wrap="square" rtlCol="0">
            <a:spAutoFit/>
          </a:bodyPr>
          <a:lstStyle/>
          <a:p>
            <a:pPr algn="r"/>
            <a:r>
              <a:rPr lang="da-DK" sz="1200" dirty="0"/>
              <a:t>Marlene Corydon Harritsø</a:t>
            </a:r>
          </a:p>
        </p:txBody>
      </p:sp>
    </p:spTree>
    <p:extLst>
      <p:ext uri="{BB962C8B-B14F-4D97-AF65-F5344CB8AC3E}">
        <p14:creationId xmlns:p14="http://schemas.microsoft.com/office/powerpoint/2010/main" val="14475294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55EA71F-FB28-D94F-6DE9-5D9D4EC0092F}"/>
              </a:ext>
            </a:extLst>
          </p:cNvPr>
          <p:cNvSpPr>
            <a:spLocks noGrp="1"/>
          </p:cNvSpPr>
          <p:nvPr>
            <p:ph type="title"/>
          </p:nvPr>
        </p:nvSpPr>
        <p:spPr>
          <a:xfrm>
            <a:off x="192000" y="556550"/>
            <a:ext cx="9600000" cy="1080000"/>
          </a:xfrm>
        </p:spPr>
        <p:txBody>
          <a:bodyPr/>
          <a:lstStyle/>
          <a:p>
            <a:r>
              <a:rPr lang="da-DK" dirty="0" err="1"/>
              <a:t>Fourth</a:t>
            </a:r>
            <a:r>
              <a:rPr lang="da-DK" dirty="0"/>
              <a:t> </a:t>
            </a:r>
            <a:r>
              <a:rPr lang="da-DK" dirty="0" err="1"/>
              <a:t>democratic</a:t>
            </a:r>
            <a:r>
              <a:rPr lang="da-DK" dirty="0"/>
              <a:t> </a:t>
            </a:r>
            <a:r>
              <a:rPr lang="da-DK" dirty="0" err="1"/>
              <a:t>wave</a:t>
            </a:r>
            <a:r>
              <a:rPr lang="da-DK" dirty="0"/>
              <a:t> </a:t>
            </a:r>
            <a:r>
              <a:rPr lang="da-DK" dirty="0" err="1"/>
              <a:t>through</a:t>
            </a:r>
            <a:r>
              <a:rPr lang="da-DK" dirty="0"/>
              <a:t> social </a:t>
            </a:r>
            <a:r>
              <a:rPr lang="da-DK" dirty="0" err="1"/>
              <a:t>movements</a:t>
            </a:r>
            <a:endParaRPr lang="da-DK" dirty="0"/>
          </a:p>
        </p:txBody>
      </p:sp>
      <p:sp>
        <p:nvSpPr>
          <p:cNvPr id="3" name="Pladsholder til indhold 2">
            <a:extLst>
              <a:ext uri="{FF2B5EF4-FFF2-40B4-BE49-F238E27FC236}">
                <a16:creationId xmlns:a16="http://schemas.microsoft.com/office/drawing/2014/main" id="{B5B17445-BCA2-71A2-B83D-AA375F87FC1D}"/>
              </a:ext>
            </a:extLst>
          </p:cNvPr>
          <p:cNvSpPr>
            <a:spLocks noGrp="1"/>
          </p:cNvSpPr>
          <p:nvPr>
            <p:ph idx="1"/>
          </p:nvPr>
        </p:nvSpPr>
        <p:spPr>
          <a:xfrm>
            <a:off x="380657" y="1966114"/>
            <a:ext cx="4608000" cy="3803315"/>
          </a:xfrm>
        </p:spPr>
        <p:txBody>
          <a:bodyPr/>
          <a:lstStyle/>
          <a:p>
            <a:r>
              <a:rPr lang="en-US" dirty="0"/>
              <a:t>Civil resistance movements must play a role. As we have heard today – Movement and community building are important voices and often overheard:  </a:t>
            </a:r>
          </a:p>
          <a:p>
            <a:endParaRPr lang="en-US" dirty="0"/>
          </a:p>
          <a:p>
            <a:r>
              <a:rPr lang="en-US" dirty="0"/>
              <a:t>Decision makers begin to take interest in social movements and resistance </a:t>
            </a:r>
            <a:r>
              <a:rPr lang="en-US" dirty="0" err="1"/>
              <a:t>movemnts</a:t>
            </a:r>
            <a:r>
              <a:rPr lang="en-US" dirty="0"/>
              <a:t> As Social Workers we must use this window of opportunity</a:t>
            </a:r>
          </a:p>
          <a:p>
            <a:endParaRPr lang="en-US" dirty="0"/>
          </a:p>
          <a:p>
            <a:r>
              <a:rPr lang="en-GB" dirty="0"/>
              <a:t>Advocate for a stronger link. Seek influence and mobilise the communities we work in</a:t>
            </a:r>
          </a:p>
          <a:p>
            <a:endParaRPr lang="en-US" dirty="0"/>
          </a:p>
        </p:txBody>
      </p:sp>
      <p:pic>
        <p:nvPicPr>
          <p:cNvPr id="7" name="Billede 4">
            <a:extLst>
              <a:ext uri="{FF2B5EF4-FFF2-40B4-BE49-F238E27FC236}">
                <a16:creationId xmlns:a16="http://schemas.microsoft.com/office/drawing/2014/main" id="{B823E556-3A67-2207-7282-57CB0F5124AC}"/>
              </a:ext>
            </a:extLst>
          </p:cNvPr>
          <p:cNvPicPr/>
          <p:nvPr/>
        </p:nvPicPr>
        <p:blipFill rotWithShape="1">
          <a:blip r:embed="rId2">
            <a:extLst>
              <a:ext uri="{28A0092B-C50C-407E-A947-70E740481C1C}">
                <a14:useLocalDpi xmlns:a14="http://schemas.microsoft.com/office/drawing/2010/main" val="0"/>
              </a:ext>
            </a:extLst>
          </a:blip>
          <a:srcRect l="4928" r="-1"/>
          <a:stretch/>
        </p:blipFill>
        <p:spPr bwMode="auto">
          <a:xfrm>
            <a:off x="10283100" y="274860"/>
            <a:ext cx="1285875" cy="821690"/>
          </a:xfrm>
          <a:prstGeom prst="rect">
            <a:avLst/>
          </a:prstGeom>
          <a:ln>
            <a:noFill/>
          </a:ln>
          <a:extLst>
            <a:ext uri="{53640926-AAD7-44D8-BBD7-CCE9431645EC}">
              <a14:shadowObscured xmlns:a14="http://schemas.microsoft.com/office/drawing/2010/main"/>
            </a:ext>
          </a:extLst>
        </p:spPr>
      </p:pic>
      <p:pic>
        <p:nvPicPr>
          <p:cNvPr id="17" name="Pladsholder til billede 16" descr="Et billede, der indeholder kunst, maleri, tegning, tekst&#10;&#10;Automatisk genereret beskrivelse">
            <a:extLst>
              <a:ext uri="{FF2B5EF4-FFF2-40B4-BE49-F238E27FC236}">
                <a16:creationId xmlns:a16="http://schemas.microsoft.com/office/drawing/2014/main" id="{F840FBFC-555B-3932-2307-C1C4D1272F3E}"/>
              </a:ext>
            </a:extLst>
          </p:cNvPr>
          <p:cNvPicPr>
            <a:picLocks noGrp="1" noChangeAspect="1"/>
          </p:cNvPicPr>
          <p:nvPr>
            <p:ph type="pic" sz="quarter" idx="13"/>
          </p:nvPr>
        </p:nvPicPr>
        <p:blipFill>
          <a:blip r:embed="rId3"/>
          <a:srcRect l="11825" r="11825"/>
          <a:stretch>
            <a:fillRect/>
          </a:stretch>
        </p:blipFill>
        <p:spPr>
          <a:xfrm>
            <a:off x="5376000" y="1607252"/>
            <a:ext cx="4907100" cy="4500563"/>
          </a:xfrm>
        </p:spPr>
        <p:style>
          <a:lnRef idx="2">
            <a:schemeClr val="accent6">
              <a:shade val="15000"/>
            </a:schemeClr>
          </a:lnRef>
          <a:fillRef idx="1">
            <a:schemeClr val="accent6"/>
          </a:fillRef>
          <a:effectRef idx="0">
            <a:schemeClr val="accent6"/>
          </a:effectRef>
          <a:fontRef idx="minor">
            <a:schemeClr val="lt1"/>
          </a:fontRef>
        </p:style>
      </p:pic>
      <p:sp>
        <p:nvSpPr>
          <p:cNvPr id="19" name="Tekstfelt 18">
            <a:extLst>
              <a:ext uri="{FF2B5EF4-FFF2-40B4-BE49-F238E27FC236}">
                <a16:creationId xmlns:a16="http://schemas.microsoft.com/office/drawing/2014/main" id="{6E5BCB11-5B5C-E06E-A794-0063205FCBD7}"/>
              </a:ext>
            </a:extLst>
          </p:cNvPr>
          <p:cNvSpPr txBox="1"/>
          <p:nvPr/>
        </p:nvSpPr>
        <p:spPr>
          <a:xfrm>
            <a:off x="5376000" y="1592531"/>
            <a:ext cx="4907100" cy="1015663"/>
          </a:xfrm>
          <a:prstGeom prst="rect">
            <a:avLst/>
          </a:prstGeom>
        </p:spPr>
        <p:style>
          <a:lnRef idx="2">
            <a:schemeClr val="accent6">
              <a:shade val="15000"/>
            </a:schemeClr>
          </a:lnRef>
          <a:fillRef idx="1">
            <a:schemeClr val="accent6"/>
          </a:fillRef>
          <a:effectRef idx="0">
            <a:schemeClr val="accent6"/>
          </a:effectRef>
          <a:fontRef idx="minor">
            <a:schemeClr val="lt1"/>
          </a:fontRef>
        </p:style>
        <p:txBody>
          <a:bodyPr wrap="square">
            <a:spAutoFit/>
          </a:bodyPr>
          <a:lstStyle/>
          <a:p>
            <a:pPr algn="l"/>
            <a:r>
              <a:rPr lang="en-US" sz="2000" b="0" i="0" u="none" strike="noStrike" baseline="0" dirty="0">
                <a:latin typeface="ProximaNova-Extrabld"/>
              </a:rPr>
              <a:t>“ In retrospect, all revolutions seem inevitable. Beforehand, all revolutions seem impossible.” </a:t>
            </a:r>
            <a:r>
              <a:rPr lang="da-DK" sz="2000" b="0" i="0" u="none" strike="noStrike" baseline="0" dirty="0">
                <a:latin typeface="ProximaNova-Medium"/>
              </a:rPr>
              <a:t>diplomat, Ph.d. Michael </a:t>
            </a:r>
            <a:r>
              <a:rPr lang="da-DK" sz="2000" b="0" i="0" u="none" strike="noStrike" baseline="0" dirty="0" err="1">
                <a:latin typeface="ProximaNova-Medium"/>
              </a:rPr>
              <a:t>McFaul</a:t>
            </a:r>
            <a:endParaRPr lang="da-DK" sz="2000" dirty="0"/>
          </a:p>
        </p:txBody>
      </p:sp>
      <p:sp>
        <p:nvSpPr>
          <p:cNvPr id="20" name="Tekstfelt 19">
            <a:extLst>
              <a:ext uri="{FF2B5EF4-FFF2-40B4-BE49-F238E27FC236}">
                <a16:creationId xmlns:a16="http://schemas.microsoft.com/office/drawing/2014/main" id="{E97CC4F0-194B-BE79-5372-1C37E297FA56}"/>
              </a:ext>
            </a:extLst>
          </p:cNvPr>
          <p:cNvSpPr txBox="1"/>
          <p:nvPr/>
        </p:nvSpPr>
        <p:spPr>
          <a:xfrm>
            <a:off x="9209314" y="6529912"/>
            <a:ext cx="2982686" cy="276999"/>
          </a:xfrm>
          <a:prstGeom prst="rect">
            <a:avLst/>
          </a:prstGeom>
          <a:noFill/>
        </p:spPr>
        <p:txBody>
          <a:bodyPr wrap="square" rtlCol="0">
            <a:spAutoFit/>
          </a:bodyPr>
          <a:lstStyle/>
          <a:p>
            <a:pPr algn="r"/>
            <a:r>
              <a:rPr lang="da-DK" sz="1200" dirty="0"/>
              <a:t>Marlene Corydon Harritsø</a:t>
            </a:r>
          </a:p>
        </p:txBody>
      </p:sp>
    </p:spTree>
    <p:extLst>
      <p:ext uri="{BB962C8B-B14F-4D97-AF65-F5344CB8AC3E}">
        <p14:creationId xmlns:p14="http://schemas.microsoft.com/office/powerpoint/2010/main" val="7000176"/>
      </p:ext>
    </p:extLst>
  </p:cSld>
  <p:clrMapOvr>
    <a:masterClrMapping/>
  </p:clrMapOvr>
</p:sld>
</file>

<file path=ppt/theme/theme1.xml><?xml version="1.0" encoding="utf-8"?>
<a:theme xmlns:a="http://schemas.openxmlformats.org/drawingml/2006/main" name="1_ DIPD PPT præsentation (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klassisk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Kontor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Kontor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ACF1C829A498924784D6160F6BD93700" ma:contentTypeVersion="16" ma:contentTypeDescription="Opret et nyt dokument." ma:contentTypeScope="" ma:versionID="261809ddcd3a019519e81e0ef7aaa769">
  <xsd:schema xmlns:xsd="http://www.w3.org/2001/XMLSchema" xmlns:xs="http://www.w3.org/2001/XMLSchema" xmlns:p="http://schemas.microsoft.com/office/2006/metadata/properties" xmlns:ns2="56c104a9-47c3-4ce4-b9fe-e9234e6f9800" xmlns:ns3="1ad9eb57-fc4b-4dad-86b1-7dbc1056697d" targetNamespace="http://schemas.microsoft.com/office/2006/metadata/properties" ma:root="true" ma:fieldsID="fff80def786dd91bd43950963e37180f" ns2:_="" ns3:_="">
    <xsd:import namespace="56c104a9-47c3-4ce4-b9fe-e9234e6f9800"/>
    <xsd:import namespace="1ad9eb57-fc4b-4dad-86b1-7dbc1056697d"/>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6c104a9-47c3-4ce4-b9fe-e9234e6f980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Billedmærker" ma:readOnly="false" ma:fieldId="{5cf76f15-5ced-4ddc-b409-7134ff3c332f}" ma:taxonomyMulti="true" ma:sspId="7ddd3757-a2eb-4870-a206-c684e698bdfa"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1ad9eb57-fc4b-4dad-86b1-7dbc1056697d" elementFormDefault="qualified">
    <xsd:import namespace="http://schemas.microsoft.com/office/2006/documentManagement/types"/>
    <xsd:import namespace="http://schemas.microsoft.com/office/infopath/2007/PartnerControls"/>
    <xsd:element name="SharedWithUsers" ma:index="18"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Delt med detaljer" ma:internalName="SharedWithDetails" ma:readOnly="true">
      <xsd:simpleType>
        <xsd:restriction base="dms:Note">
          <xsd:maxLength value="255"/>
        </xsd:restriction>
      </xsd:simpleType>
    </xsd:element>
    <xsd:element name="TaxCatchAll" ma:index="23" nillable="true" ma:displayName="Taxonomy Catch All Column" ma:hidden="true" ma:list="{bda6e307-ffa0-4e56-9d10-f488064304a0}" ma:internalName="TaxCatchAll" ma:showField="CatchAllData" ma:web="1ad9eb57-fc4b-4dad-86b1-7dbc1056697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dhol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56c104a9-47c3-4ce4-b9fe-e9234e6f9800">
      <Terms xmlns="http://schemas.microsoft.com/office/infopath/2007/PartnerControls"/>
    </lcf76f155ced4ddcb4097134ff3c332f>
    <TaxCatchAll xmlns="1ad9eb57-fc4b-4dad-86b1-7dbc1056697d"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85D0F3B-86D4-411C-96BC-AC8FC424359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6c104a9-47c3-4ce4-b9fe-e9234e6f9800"/>
    <ds:schemaRef ds:uri="1ad9eb57-fc4b-4dad-86b1-7dbc1056697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2ABAB1C-B812-4721-9522-2BE7F48228EA}">
  <ds:schemaRefs>
    <ds:schemaRef ds:uri="http://schemas.microsoft.com/office/2006/metadata/properties"/>
    <ds:schemaRef ds:uri="http://schemas.microsoft.com/office/infopath/2007/PartnerControls"/>
    <ds:schemaRef ds:uri="56c104a9-47c3-4ce4-b9fe-e9234e6f9800"/>
    <ds:schemaRef ds:uri="1ad9eb57-fc4b-4dad-86b1-7dbc1056697d"/>
  </ds:schemaRefs>
</ds:datastoreItem>
</file>

<file path=customXml/itemProps3.xml><?xml version="1.0" encoding="utf-8"?>
<ds:datastoreItem xmlns:ds="http://schemas.openxmlformats.org/officeDocument/2006/customXml" ds:itemID="{B09FC12E-4251-4153-9283-F1366CAEB76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DIPD PPT præsentation (2)</Template>
  <TotalTime>3040</TotalTime>
  <Words>953</Words>
  <Application>Microsoft Office PowerPoint</Application>
  <PresentationFormat>Widescreen</PresentationFormat>
  <Paragraphs>76</Paragraphs>
  <Slides>11</Slides>
  <Notes>1</Notes>
  <HiddenSlides>0</HiddenSlides>
  <MMClips>0</MMClips>
  <ScaleCrop>false</ScaleCrop>
  <HeadingPairs>
    <vt:vector size="6" baseType="variant">
      <vt:variant>
        <vt:lpstr>Benyttede skrifttyper</vt:lpstr>
      </vt:variant>
      <vt:variant>
        <vt:i4>8</vt:i4>
      </vt:variant>
      <vt:variant>
        <vt:lpstr>Tema</vt:lpstr>
      </vt:variant>
      <vt:variant>
        <vt:i4>1</vt:i4>
      </vt:variant>
      <vt:variant>
        <vt:lpstr>Slidetitler</vt:lpstr>
      </vt:variant>
      <vt:variant>
        <vt:i4>11</vt:i4>
      </vt:variant>
    </vt:vector>
  </HeadingPairs>
  <TitlesOfParts>
    <vt:vector size="20" baseType="lpstr">
      <vt:lpstr>Arial</vt:lpstr>
      <vt:lpstr>Calibri</vt:lpstr>
      <vt:lpstr>DIN Next LT W01 Regular</vt:lpstr>
      <vt:lpstr>Lucida Grande</vt:lpstr>
      <vt:lpstr>MyriadPro-Light</vt:lpstr>
      <vt:lpstr>ProximaNova-Extrabld</vt:lpstr>
      <vt:lpstr>ProximaNova-Medium</vt:lpstr>
      <vt:lpstr>Wingdings</vt:lpstr>
      <vt:lpstr>1_ DIPD PPT præsentation (2)</vt:lpstr>
      <vt:lpstr>Closing remarks: Capacity building from macro level perspective; The importance of democracy as united platform to act from.  </vt:lpstr>
      <vt:lpstr>Social Work is deeply rooted a democratic tradition: Global definition of social work</vt:lpstr>
      <vt:lpstr>Disasters  &amp; link to decline in democracy </vt:lpstr>
      <vt:lpstr>PowerPoint-præsentation</vt:lpstr>
      <vt:lpstr>Takeaways from today’s sessions: </vt:lpstr>
      <vt:lpstr>Takeaways from today’s sessions: </vt:lpstr>
      <vt:lpstr>Takeaways from today’s sessions: </vt:lpstr>
      <vt:lpstr>Social work and democracy: Local problems call for global solution</vt:lpstr>
      <vt:lpstr>Fourth democratic wave through social movements</vt:lpstr>
      <vt:lpstr>NDI: Approaches to influencing autocracies and backsliding democracies </vt:lpstr>
      <vt:lpstr>Advocate, lobby &amp; collaborate</vt:lpstr>
    </vt:vector>
  </TitlesOfParts>
  <Company>Dansk Center for Int. Studier &amp; Menneskerettigheder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PRÆSENTATION AF DIPD POWERPOINT SKABELON</dc:title>
  <dc:creator>cufadmin</dc:creator>
  <cp:lastModifiedBy>Marlene  Corydon Harritsø</cp:lastModifiedBy>
  <cp:revision>41</cp:revision>
  <cp:lastPrinted>2018-01-24T13:00:56Z</cp:lastPrinted>
  <dcterms:created xsi:type="dcterms:W3CDTF">2011-08-31T10:28:01Z</dcterms:created>
  <dcterms:modified xsi:type="dcterms:W3CDTF">2023-06-20T12:13:33Z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0x010100ACF1C829A498924784D6160F6BD93700</vt:lpwstr>
  </property>
  <property fmtid="{D5CDD505-2E9C-101B-9397-08002B2CF9AE}" pid="3" name="Order">
    <vt:r8>404000</vt:r8>
  </property>
</Properties>
</file>