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8" r:id="rId2"/>
    <p:sldId id="270" r:id="rId3"/>
    <p:sldId id="274" r:id="rId4"/>
    <p:sldId id="285" r:id="rId5"/>
    <p:sldId id="278" r:id="rId6"/>
    <p:sldId id="280" r:id="rId7"/>
    <p:sldId id="281" r:id="rId8"/>
    <p:sldId id="286" r:id="rId9"/>
    <p:sldId id="287" r:id="rId10"/>
    <p:sldId id="282" r:id="rId11"/>
    <p:sldId id="276" r:id="rId12"/>
    <p:sldId id="283" r:id="rId13"/>
    <p:sldId id="284" r:id="rId14"/>
    <p:sldId id="288" r:id="rId15"/>
    <p:sldId id="277" r:id="rId16"/>
    <p:sldId id="289" r:id="rId17"/>
    <p:sldId id="290" r:id="rId18"/>
    <p:sldId id="272" r:id="rId19"/>
    <p:sldId id="273" r:id="rId20"/>
    <p:sldId id="269" r:id="rId2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691" y="48"/>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rla Coffey" userId="1d692233-9c11-4ffb-afdb-540973c36447" providerId="ADAL" clId="{A979C546-BCD0-488B-8EBE-CFDB52566767}"/>
    <pc:docChg chg="undo custSel addSld delSld modSld sldOrd modNotesMaster modHandout">
      <pc:chgData name="Darla Coffey" userId="1d692233-9c11-4ffb-afdb-540973c36447" providerId="ADAL" clId="{A979C546-BCD0-488B-8EBE-CFDB52566767}" dt="2018-12-10T16:48:16.074" v="901" actId="255"/>
      <pc:docMkLst>
        <pc:docMk/>
      </pc:docMkLst>
      <pc:sldChg chg="modSp">
        <pc:chgData name="Darla Coffey" userId="1d692233-9c11-4ffb-afdb-540973c36447" providerId="ADAL" clId="{A979C546-BCD0-488B-8EBE-CFDB52566767}" dt="2018-12-10T16:41:07.608" v="856" actId="122"/>
        <pc:sldMkLst>
          <pc:docMk/>
          <pc:sldMk cId="3752628919" sldId="269"/>
        </pc:sldMkLst>
        <pc:spChg chg="mod">
          <ac:chgData name="Darla Coffey" userId="1d692233-9c11-4ffb-afdb-540973c36447" providerId="ADAL" clId="{A979C546-BCD0-488B-8EBE-CFDB52566767}" dt="2018-12-10T16:41:07.608" v="856" actId="122"/>
          <ac:spMkLst>
            <pc:docMk/>
            <pc:sldMk cId="3752628919" sldId="269"/>
            <ac:spMk id="3" creationId="{E580298A-051E-4752-B9A5-57D7A2BEE278}"/>
          </ac:spMkLst>
        </pc:spChg>
      </pc:sldChg>
      <pc:sldChg chg="addSp modSp modNotesTx">
        <pc:chgData name="Darla Coffey" userId="1d692233-9c11-4ffb-afdb-540973c36447" providerId="ADAL" clId="{A979C546-BCD0-488B-8EBE-CFDB52566767}" dt="2018-12-10T16:05:57.171" v="362" actId="1076"/>
        <pc:sldMkLst>
          <pc:docMk/>
          <pc:sldMk cId="3645041345" sldId="270"/>
        </pc:sldMkLst>
        <pc:spChg chg="mod">
          <ac:chgData name="Darla Coffey" userId="1d692233-9c11-4ffb-afdb-540973c36447" providerId="ADAL" clId="{A979C546-BCD0-488B-8EBE-CFDB52566767}" dt="2018-12-10T15:57:16.619" v="87" actId="6549"/>
          <ac:spMkLst>
            <pc:docMk/>
            <pc:sldMk cId="3645041345" sldId="270"/>
            <ac:spMk id="2" creationId="{C395AAB5-F146-4B0D-98BB-BA9DBC5128D6}"/>
          </ac:spMkLst>
        </pc:spChg>
        <pc:spChg chg="mod">
          <ac:chgData name="Darla Coffey" userId="1d692233-9c11-4ffb-afdb-540973c36447" providerId="ADAL" clId="{A979C546-BCD0-488B-8EBE-CFDB52566767}" dt="2018-12-10T16:03:56.638" v="351" actId="27636"/>
          <ac:spMkLst>
            <pc:docMk/>
            <pc:sldMk cId="3645041345" sldId="270"/>
            <ac:spMk id="3" creationId="{A2BBF746-05B9-4E94-80B9-C83E472DF03B}"/>
          </ac:spMkLst>
        </pc:spChg>
        <pc:picChg chg="mod">
          <ac:chgData name="Darla Coffey" userId="1d692233-9c11-4ffb-afdb-540973c36447" providerId="ADAL" clId="{A979C546-BCD0-488B-8EBE-CFDB52566767}" dt="2018-12-10T16:05:57.171" v="362" actId="1076"/>
          <ac:picMkLst>
            <pc:docMk/>
            <pc:sldMk cId="3645041345" sldId="270"/>
            <ac:picMk id="8" creationId="{749DCFB9-7AE6-4FCA-B6B5-98A01CC93332}"/>
          </ac:picMkLst>
        </pc:picChg>
        <pc:picChg chg="add mod">
          <ac:chgData name="Darla Coffey" userId="1d692233-9c11-4ffb-afdb-540973c36447" providerId="ADAL" clId="{A979C546-BCD0-488B-8EBE-CFDB52566767}" dt="2018-12-10T16:05:53.969" v="361" actId="1076"/>
          <ac:picMkLst>
            <pc:docMk/>
            <pc:sldMk cId="3645041345" sldId="270"/>
            <ac:picMk id="9" creationId="{98E88683-74FC-466D-867F-84C7B0C0AC0E}"/>
          </ac:picMkLst>
        </pc:picChg>
      </pc:sldChg>
      <pc:sldChg chg="modSp">
        <pc:chgData name="Darla Coffey" userId="1d692233-9c11-4ffb-afdb-540973c36447" providerId="ADAL" clId="{A979C546-BCD0-488B-8EBE-CFDB52566767}" dt="2018-12-10T16:40:09.102" v="838" actId="27636"/>
        <pc:sldMkLst>
          <pc:docMk/>
          <pc:sldMk cId="3336013596" sldId="272"/>
        </pc:sldMkLst>
        <pc:spChg chg="mod">
          <ac:chgData name="Darla Coffey" userId="1d692233-9c11-4ffb-afdb-540973c36447" providerId="ADAL" clId="{A979C546-BCD0-488B-8EBE-CFDB52566767}" dt="2018-12-10T16:38:14.955" v="737" actId="20577"/>
          <ac:spMkLst>
            <pc:docMk/>
            <pc:sldMk cId="3336013596" sldId="272"/>
            <ac:spMk id="2" creationId="{2B67051F-955D-46FF-8D42-FB1D619938D2}"/>
          </ac:spMkLst>
        </pc:spChg>
        <pc:spChg chg="mod">
          <ac:chgData name="Darla Coffey" userId="1d692233-9c11-4ffb-afdb-540973c36447" providerId="ADAL" clId="{A979C546-BCD0-488B-8EBE-CFDB52566767}" dt="2018-12-10T16:40:09.102" v="838" actId="27636"/>
          <ac:spMkLst>
            <pc:docMk/>
            <pc:sldMk cId="3336013596" sldId="272"/>
            <ac:spMk id="3" creationId="{549517E6-FCB3-47D9-B67F-BA3BC752DC96}"/>
          </ac:spMkLst>
        </pc:spChg>
      </pc:sldChg>
      <pc:sldChg chg="modSp">
        <pc:chgData name="Darla Coffey" userId="1d692233-9c11-4ffb-afdb-540973c36447" providerId="ADAL" clId="{A979C546-BCD0-488B-8EBE-CFDB52566767}" dt="2018-12-10T16:40:50.803" v="843" actId="1076"/>
        <pc:sldMkLst>
          <pc:docMk/>
          <pc:sldMk cId="2317173097" sldId="273"/>
        </pc:sldMkLst>
        <pc:spChg chg="mod">
          <ac:chgData name="Darla Coffey" userId="1d692233-9c11-4ffb-afdb-540973c36447" providerId="ADAL" clId="{A979C546-BCD0-488B-8EBE-CFDB52566767}" dt="2018-12-10T16:40:32.625" v="839" actId="6549"/>
          <ac:spMkLst>
            <pc:docMk/>
            <pc:sldMk cId="2317173097" sldId="273"/>
            <ac:spMk id="2" creationId="{E587D83A-5E02-46A0-B9D9-E03B5040B91B}"/>
          </ac:spMkLst>
        </pc:spChg>
        <pc:spChg chg="mod">
          <ac:chgData name="Darla Coffey" userId="1d692233-9c11-4ffb-afdb-540973c36447" providerId="ADAL" clId="{A979C546-BCD0-488B-8EBE-CFDB52566767}" dt="2018-12-10T16:40:37.260" v="840" actId="6549"/>
          <ac:spMkLst>
            <pc:docMk/>
            <pc:sldMk cId="2317173097" sldId="273"/>
            <ac:spMk id="3" creationId="{AE2819BE-11A9-451D-BA3C-EA7938E15C9B}"/>
          </ac:spMkLst>
        </pc:spChg>
        <pc:picChg chg="mod">
          <ac:chgData name="Darla Coffey" userId="1d692233-9c11-4ffb-afdb-540973c36447" providerId="ADAL" clId="{A979C546-BCD0-488B-8EBE-CFDB52566767}" dt="2018-12-10T16:40:50.803" v="843" actId="1076"/>
          <ac:picMkLst>
            <pc:docMk/>
            <pc:sldMk cId="2317173097" sldId="273"/>
            <ac:picMk id="7" creationId="{8C09C2D2-198A-4BDC-A82C-2F92082815C7}"/>
          </ac:picMkLst>
        </pc:picChg>
      </pc:sldChg>
      <pc:sldChg chg="modSp">
        <pc:chgData name="Darla Coffey" userId="1d692233-9c11-4ffb-afdb-540973c36447" providerId="ADAL" clId="{A979C546-BCD0-488B-8EBE-CFDB52566767}" dt="2018-12-10T16:01:40.364" v="254" actId="6549"/>
        <pc:sldMkLst>
          <pc:docMk/>
          <pc:sldMk cId="774289054" sldId="274"/>
        </pc:sldMkLst>
        <pc:spChg chg="mod">
          <ac:chgData name="Darla Coffey" userId="1d692233-9c11-4ffb-afdb-540973c36447" providerId="ADAL" clId="{A979C546-BCD0-488B-8EBE-CFDB52566767}" dt="2018-12-10T15:56:36.997" v="19" actId="20577"/>
          <ac:spMkLst>
            <pc:docMk/>
            <pc:sldMk cId="774289054" sldId="274"/>
            <ac:spMk id="2" creationId="{C395AAB5-F146-4B0D-98BB-BA9DBC5128D6}"/>
          </ac:spMkLst>
        </pc:spChg>
        <pc:spChg chg="mod">
          <ac:chgData name="Darla Coffey" userId="1d692233-9c11-4ffb-afdb-540973c36447" providerId="ADAL" clId="{A979C546-BCD0-488B-8EBE-CFDB52566767}" dt="2018-12-10T16:01:40.364" v="254" actId="6549"/>
          <ac:spMkLst>
            <pc:docMk/>
            <pc:sldMk cId="774289054" sldId="274"/>
            <ac:spMk id="3" creationId="{A2BBF746-05B9-4E94-80B9-C83E472DF03B}"/>
          </ac:spMkLst>
        </pc:spChg>
        <pc:picChg chg="mod">
          <ac:chgData name="Darla Coffey" userId="1d692233-9c11-4ffb-afdb-540973c36447" providerId="ADAL" clId="{A979C546-BCD0-488B-8EBE-CFDB52566767}" dt="2018-12-10T15:56:21.476" v="9" actId="1076"/>
          <ac:picMkLst>
            <pc:docMk/>
            <pc:sldMk cId="774289054" sldId="274"/>
            <ac:picMk id="8" creationId="{EDBE7D87-3E50-4518-9BBE-4ADADA1E29CA}"/>
          </ac:picMkLst>
        </pc:picChg>
      </pc:sldChg>
      <pc:sldChg chg="modSp ord">
        <pc:chgData name="Darla Coffey" userId="1d692233-9c11-4ffb-afdb-540973c36447" providerId="ADAL" clId="{A979C546-BCD0-488B-8EBE-CFDB52566767}" dt="2018-12-10T16:07:19.787" v="368" actId="27636"/>
        <pc:sldMkLst>
          <pc:docMk/>
          <pc:sldMk cId="3726867512" sldId="276"/>
        </pc:sldMkLst>
        <pc:spChg chg="mod">
          <ac:chgData name="Darla Coffey" userId="1d692233-9c11-4ffb-afdb-540973c36447" providerId="ADAL" clId="{A979C546-BCD0-488B-8EBE-CFDB52566767}" dt="2018-12-10T16:06:50.963" v="366" actId="27636"/>
          <ac:spMkLst>
            <pc:docMk/>
            <pc:sldMk cId="3726867512" sldId="276"/>
            <ac:spMk id="2" creationId="{C395AAB5-F146-4B0D-98BB-BA9DBC5128D6}"/>
          </ac:spMkLst>
        </pc:spChg>
        <pc:spChg chg="mod">
          <ac:chgData name="Darla Coffey" userId="1d692233-9c11-4ffb-afdb-540973c36447" providerId="ADAL" clId="{A979C546-BCD0-488B-8EBE-CFDB52566767}" dt="2018-12-10T16:07:19.787" v="368" actId="27636"/>
          <ac:spMkLst>
            <pc:docMk/>
            <pc:sldMk cId="3726867512" sldId="276"/>
            <ac:spMk id="3" creationId="{A2BBF746-05B9-4E94-80B9-C83E472DF03B}"/>
          </ac:spMkLst>
        </pc:spChg>
      </pc:sldChg>
      <pc:sldChg chg="addSp delSp modSp">
        <pc:chgData name="Darla Coffey" userId="1d692233-9c11-4ffb-afdb-540973c36447" providerId="ADAL" clId="{A979C546-BCD0-488B-8EBE-CFDB52566767}" dt="2018-12-10T16:24:47.579" v="591" actId="14100"/>
        <pc:sldMkLst>
          <pc:docMk/>
          <pc:sldMk cId="2950751825" sldId="277"/>
        </pc:sldMkLst>
        <pc:spChg chg="del mod">
          <ac:chgData name="Darla Coffey" userId="1d692233-9c11-4ffb-afdb-540973c36447" providerId="ADAL" clId="{A979C546-BCD0-488B-8EBE-CFDB52566767}" dt="2018-12-10T16:24:26.976" v="587" actId="478"/>
          <ac:spMkLst>
            <pc:docMk/>
            <pc:sldMk cId="2950751825" sldId="277"/>
            <ac:spMk id="3" creationId="{682D43A7-E0C9-430A-B96C-4D9444EFCC00}"/>
          </ac:spMkLst>
        </pc:spChg>
        <pc:spChg chg="mod">
          <ac:chgData name="Darla Coffey" userId="1d692233-9c11-4ffb-afdb-540973c36447" providerId="ADAL" clId="{A979C546-BCD0-488B-8EBE-CFDB52566767}" dt="2018-12-10T16:24:44.258" v="590" actId="1076"/>
          <ac:spMkLst>
            <pc:docMk/>
            <pc:sldMk cId="2950751825" sldId="277"/>
            <ac:spMk id="4" creationId="{B2CFDA01-F347-48BF-8394-ADBDE823AF44}"/>
          </ac:spMkLst>
        </pc:spChg>
        <pc:spChg chg="mod">
          <ac:chgData name="Darla Coffey" userId="1d692233-9c11-4ffb-afdb-540973c36447" providerId="ADAL" clId="{A979C546-BCD0-488B-8EBE-CFDB52566767}" dt="2018-12-10T16:24:16.852" v="585" actId="20577"/>
          <ac:spMkLst>
            <pc:docMk/>
            <pc:sldMk cId="2950751825" sldId="277"/>
            <ac:spMk id="8" creationId="{E0269040-88F3-4137-BF35-ADD0A07787E1}"/>
          </ac:spMkLst>
        </pc:spChg>
        <pc:spChg chg="add del mod">
          <ac:chgData name="Darla Coffey" userId="1d692233-9c11-4ffb-afdb-540973c36447" providerId="ADAL" clId="{A979C546-BCD0-488B-8EBE-CFDB52566767}" dt="2018-12-10T16:24:39.614" v="588" actId="14100"/>
          <ac:spMkLst>
            <pc:docMk/>
            <pc:sldMk cId="2950751825" sldId="277"/>
            <ac:spMk id="10" creationId="{D63601CE-7501-4A4B-A788-BBAC9B23C05E}"/>
          </ac:spMkLst>
        </pc:spChg>
        <pc:picChg chg="mod">
          <ac:chgData name="Darla Coffey" userId="1d692233-9c11-4ffb-afdb-540973c36447" providerId="ADAL" clId="{A979C546-BCD0-488B-8EBE-CFDB52566767}" dt="2018-12-10T16:24:47.579" v="591" actId="14100"/>
          <ac:picMkLst>
            <pc:docMk/>
            <pc:sldMk cId="2950751825" sldId="277"/>
            <ac:picMk id="2" creationId="{505B320A-8A2B-4E19-89FF-BC47D81B3361}"/>
          </ac:picMkLst>
        </pc:picChg>
      </pc:sldChg>
      <pc:sldChg chg="delSp modSp">
        <pc:chgData name="Darla Coffey" userId="1d692233-9c11-4ffb-afdb-540973c36447" providerId="ADAL" clId="{A979C546-BCD0-488B-8EBE-CFDB52566767}" dt="2018-12-10T16:44:17.153" v="893" actId="20577"/>
        <pc:sldMkLst>
          <pc:docMk/>
          <pc:sldMk cId="3127142375" sldId="278"/>
        </pc:sldMkLst>
        <pc:spChg chg="mod">
          <ac:chgData name="Darla Coffey" userId="1d692233-9c11-4ffb-afdb-540973c36447" providerId="ADAL" clId="{A979C546-BCD0-488B-8EBE-CFDB52566767}" dt="2018-12-10T16:44:17.153" v="893" actId="20577"/>
          <ac:spMkLst>
            <pc:docMk/>
            <pc:sldMk cId="3127142375" sldId="278"/>
            <ac:spMk id="3" creationId="{70B0713B-949F-47E3-ADE8-6C98EB898799}"/>
          </ac:spMkLst>
        </pc:spChg>
        <pc:spChg chg="del mod">
          <ac:chgData name="Darla Coffey" userId="1d692233-9c11-4ffb-afdb-540973c36447" providerId="ADAL" clId="{A979C546-BCD0-488B-8EBE-CFDB52566767}" dt="2018-12-10T16:06:14.305" v="363" actId="478"/>
          <ac:spMkLst>
            <pc:docMk/>
            <pc:sldMk cId="3127142375" sldId="278"/>
            <ac:spMk id="8" creationId="{AD9AAFA0-1BDF-4EB7-8138-EB2524861BA3}"/>
          </ac:spMkLst>
        </pc:spChg>
      </pc:sldChg>
      <pc:sldChg chg="addSp delSp modSp ord">
        <pc:chgData name="Darla Coffey" userId="1d692233-9c11-4ffb-afdb-540973c36447" providerId="ADAL" clId="{A979C546-BCD0-488B-8EBE-CFDB52566767}" dt="2018-12-10T16:47:47.347" v="899" actId="1076"/>
        <pc:sldMkLst>
          <pc:docMk/>
          <pc:sldMk cId="2724221806" sldId="280"/>
        </pc:sldMkLst>
        <pc:spChg chg="mod">
          <ac:chgData name="Darla Coffey" userId="1d692233-9c11-4ffb-afdb-540973c36447" providerId="ADAL" clId="{A979C546-BCD0-488B-8EBE-CFDB52566767}" dt="2018-12-10T16:47:47.347" v="899" actId="1076"/>
          <ac:spMkLst>
            <pc:docMk/>
            <pc:sldMk cId="2724221806" sldId="280"/>
            <ac:spMk id="2" creationId="{C395AAB5-F146-4B0D-98BB-BA9DBC5128D6}"/>
          </ac:spMkLst>
        </pc:spChg>
        <pc:spChg chg="add del mod">
          <ac:chgData name="Darla Coffey" userId="1d692233-9c11-4ffb-afdb-540973c36447" providerId="ADAL" clId="{A979C546-BCD0-488B-8EBE-CFDB52566767}" dt="2018-12-10T16:08:08.436" v="372" actId="1076"/>
          <ac:spMkLst>
            <pc:docMk/>
            <pc:sldMk cId="2724221806" sldId="280"/>
            <ac:spMk id="3" creationId="{FA7ECE4E-67CD-4932-B76F-D9595A2A158A}"/>
          </ac:spMkLst>
        </pc:spChg>
        <pc:spChg chg="del mod">
          <ac:chgData name="Darla Coffey" userId="1d692233-9c11-4ffb-afdb-540973c36447" providerId="ADAL" clId="{A979C546-BCD0-488B-8EBE-CFDB52566767}" dt="2018-12-10T16:47:41.096" v="897" actId="1076"/>
          <ac:spMkLst>
            <pc:docMk/>
            <pc:sldMk cId="2724221806" sldId="280"/>
            <ac:spMk id="13" creationId="{3C649867-E503-4C2E-A788-2B815DE91CDF}"/>
          </ac:spMkLst>
        </pc:spChg>
        <pc:spChg chg="del">
          <ac:chgData name="Darla Coffey" userId="1d692233-9c11-4ffb-afdb-540973c36447" providerId="ADAL" clId="{A979C546-BCD0-488B-8EBE-CFDB52566767}" dt="2018-12-10T16:07:42.215" v="369" actId="1076"/>
          <ac:spMkLst>
            <pc:docMk/>
            <pc:sldMk cId="2724221806" sldId="280"/>
            <ac:spMk id="15" creationId="{3B7C1F45-88DC-4D2C-A541-C1A7A16A2CF2}"/>
          </ac:spMkLst>
        </pc:spChg>
        <pc:picChg chg="mod">
          <ac:chgData name="Darla Coffey" userId="1d692233-9c11-4ffb-afdb-540973c36447" providerId="ADAL" clId="{A979C546-BCD0-488B-8EBE-CFDB52566767}" dt="2018-12-10T16:47:43.492" v="898" actId="1076"/>
          <ac:picMkLst>
            <pc:docMk/>
            <pc:sldMk cId="2724221806" sldId="280"/>
            <ac:picMk id="7" creationId="{D671F11D-D43E-404E-9F73-A5FF3EF549C1}"/>
          </ac:picMkLst>
        </pc:picChg>
      </pc:sldChg>
      <pc:sldChg chg="addSp delSp modSp ord">
        <pc:chgData name="Darla Coffey" userId="1d692233-9c11-4ffb-afdb-540973c36447" providerId="ADAL" clId="{A979C546-BCD0-488B-8EBE-CFDB52566767}" dt="2018-12-10T16:48:16.074" v="901" actId="255"/>
        <pc:sldMkLst>
          <pc:docMk/>
          <pc:sldMk cId="1241516530" sldId="281"/>
        </pc:sldMkLst>
        <pc:spChg chg="mod">
          <ac:chgData name="Darla Coffey" userId="1d692233-9c11-4ffb-afdb-540973c36447" providerId="ADAL" clId="{A979C546-BCD0-488B-8EBE-CFDB52566767}" dt="2018-12-10T16:09:51.162" v="406" actId="14100"/>
          <ac:spMkLst>
            <pc:docMk/>
            <pc:sldMk cId="1241516530" sldId="281"/>
            <ac:spMk id="2" creationId="{C395AAB5-F146-4B0D-98BB-BA9DBC5128D6}"/>
          </ac:spMkLst>
        </pc:spChg>
        <pc:spChg chg="mod">
          <ac:chgData name="Darla Coffey" userId="1d692233-9c11-4ffb-afdb-540973c36447" providerId="ADAL" clId="{A979C546-BCD0-488B-8EBE-CFDB52566767}" dt="2018-12-10T16:48:16.074" v="901" actId="255"/>
          <ac:spMkLst>
            <pc:docMk/>
            <pc:sldMk cId="1241516530" sldId="281"/>
            <ac:spMk id="3" creationId="{A2BBF746-05B9-4E94-80B9-C83E472DF03B}"/>
          </ac:spMkLst>
        </pc:spChg>
        <pc:spChg chg="del mod">
          <ac:chgData name="Darla Coffey" userId="1d692233-9c11-4ffb-afdb-540973c36447" providerId="ADAL" clId="{A979C546-BCD0-488B-8EBE-CFDB52566767}" dt="2018-12-10T16:09:24.685" v="401" actId="478"/>
          <ac:spMkLst>
            <pc:docMk/>
            <pc:sldMk cId="1241516530" sldId="281"/>
            <ac:spMk id="9" creationId="{C2ED8126-538B-4156-8014-F3C392500D5A}"/>
          </ac:spMkLst>
        </pc:spChg>
        <pc:spChg chg="add del mod">
          <ac:chgData name="Darla Coffey" userId="1d692233-9c11-4ffb-afdb-540973c36447" providerId="ADAL" clId="{A979C546-BCD0-488B-8EBE-CFDB52566767}" dt="2018-12-10T16:09:42.201" v="403" actId="255"/>
          <ac:spMkLst>
            <pc:docMk/>
            <pc:sldMk cId="1241516530" sldId="281"/>
            <ac:spMk id="10" creationId="{D27E7283-7005-4305-885D-2763BAE7A915}"/>
          </ac:spMkLst>
        </pc:spChg>
        <pc:picChg chg="mod">
          <ac:chgData name="Darla Coffey" userId="1d692233-9c11-4ffb-afdb-540973c36447" providerId="ADAL" clId="{A979C546-BCD0-488B-8EBE-CFDB52566767}" dt="2018-12-10T16:10:02.578" v="409" actId="1076"/>
          <ac:picMkLst>
            <pc:docMk/>
            <pc:sldMk cId="1241516530" sldId="281"/>
            <ac:picMk id="7" creationId="{67924CCD-A4F2-45C3-A34A-7A7198DF501D}"/>
          </ac:picMkLst>
        </pc:picChg>
      </pc:sldChg>
      <pc:sldChg chg="delSp modSp ord">
        <pc:chgData name="Darla Coffey" userId="1d692233-9c11-4ffb-afdb-540973c36447" providerId="ADAL" clId="{A979C546-BCD0-488B-8EBE-CFDB52566767}" dt="2018-12-10T16:23:28.227" v="571" actId="255"/>
        <pc:sldMkLst>
          <pc:docMk/>
          <pc:sldMk cId="1420646856" sldId="282"/>
        </pc:sldMkLst>
        <pc:spChg chg="mod">
          <ac:chgData name="Darla Coffey" userId="1d692233-9c11-4ffb-afdb-540973c36447" providerId="ADAL" clId="{A979C546-BCD0-488B-8EBE-CFDB52566767}" dt="2018-12-10T16:10:21.513" v="413" actId="27636"/>
          <ac:spMkLst>
            <pc:docMk/>
            <pc:sldMk cId="1420646856" sldId="282"/>
            <ac:spMk id="2" creationId="{C395AAB5-F146-4B0D-98BB-BA9DBC5128D6}"/>
          </ac:spMkLst>
        </pc:spChg>
        <pc:spChg chg="mod">
          <ac:chgData name="Darla Coffey" userId="1d692233-9c11-4ffb-afdb-540973c36447" providerId="ADAL" clId="{A979C546-BCD0-488B-8EBE-CFDB52566767}" dt="2018-12-10T16:11:18.640" v="420" actId="1076"/>
          <ac:spMkLst>
            <pc:docMk/>
            <pc:sldMk cId="1420646856" sldId="282"/>
            <ac:spMk id="3" creationId="{A2BBF746-05B9-4E94-80B9-C83E472DF03B}"/>
          </ac:spMkLst>
        </pc:spChg>
        <pc:spChg chg="del mod">
          <ac:chgData name="Darla Coffey" userId="1d692233-9c11-4ffb-afdb-540973c36447" providerId="ADAL" clId="{A979C546-BCD0-488B-8EBE-CFDB52566767}" dt="2018-12-10T16:11:14.593" v="419" actId="255"/>
          <ac:spMkLst>
            <pc:docMk/>
            <pc:sldMk cId="1420646856" sldId="282"/>
            <ac:spMk id="9" creationId="{C2ED8126-538B-4156-8014-F3C392500D5A}"/>
          </ac:spMkLst>
        </pc:spChg>
        <pc:picChg chg="mod">
          <ac:chgData name="Darla Coffey" userId="1d692233-9c11-4ffb-afdb-540973c36447" providerId="ADAL" clId="{A979C546-BCD0-488B-8EBE-CFDB52566767}" dt="2018-12-10T16:11:20.776" v="421" actId="1076"/>
          <ac:picMkLst>
            <pc:docMk/>
            <pc:sldMk cId="1420646856" sldId="282"/>
            <ac:picMk id="7" creationId="{4FF3F778-38EA-41FD-B6CC-7F8E384AC395}"/>
          </ac:picMkLst>
        </pc:picChg>
      </pc:sldChg>
      <pc:sldChg chg="addSp delSp modSp ord">
        <pc:chgData name="Darla Coffey" userId="1d692233-9c11-4ffb-afdb-540973c36447" providerId="ADAL" clId="{A979C546-BCD0-488B-8EBE-CFDB52566767}" dt="2018-12-10T16:30:37.277" v="661" actId="14100"/>
        <pc:sldMkLst>
          <pc:docMk/>
          <pc:sldMk cId="1287685406" sldId="283"/>
        </pc:sldMkLst>
        <pc:spChg chg="mod">
          <ac:chgData name="Darla Coffey" userId="1d692233-9c11-4ffb-afdb-540973c36447" providerId="ADAL" clId="{A979C546-BCD0-488B-8EBE-CFDB52566767}" dt="2018-12-10T16:29:36.077" v="656" actId="1076"/>
          <ac:spMkLst>
            <pc:docMk/>
            <pc:sldMk cId="1287685406" sldId="283"/>
            <ac:spMk id="2" creationId="{C395AAB5-F146-4B0D-98BB-BA9DBC5128D6}"/>
          </ac:spMkLst>
        </pc:spChg>
        <pc:spChg chg="mod">
          <ac:chgData name="Darla Coffey" userId="1d692233-9c11-4ffb-afdb-540973c36447" providerId="ADAL" clId="{A979C546-BCD0-488B-8EBE-CFDB52566767}" dt="2018-12-10T16:29:32.124" v="655" actId="1076"/>
          <ac:spMkLst>
            <pc:docMk/>
            <pc:sldMk cId="1287685406" sldId="283"/>
            <ac:spMk id="3" creationId="{A2BBF746-05B9-4E94-80B9-C83E472DF03B}"/>
          </ac:spMkLst>
        </pc:spChg>
        <pc:spChg chg="del mod">
          <ac:chgData name="Darla Coffey" userId="1d692233-9c11-4ffb-afdb-540973c36447" providerId="ADAL" clId="{A979C546-BCD0-488B-8EBE-CFDB52566767}" dt="2018-12-10T16:29:11.661" v="651" actId="478"/>
          <ac:spMkLst>
            <pc:docMk/>
            <pc:sldMk cId="1287685406" sldId="283"/>
            <ac:spMk id="9" creationId="{C2ED8126-538B-4156-8014-F3C392500D5A}"/>
          </ac:spMkLst>
        </pc:spChg>
        <pc:spChg chg="add del mod">
          <ac:chgData name="Darla Coffey" userId="1d692233-9c11-4ffb-afdb-540973c36447" providerId="ADAL" clId="{A979C546-BCD0-488B-8EBE-CFDB52566767}" dt="2018-12-10T16:29:27.701" v="654" actId="14100"/>
          <ac:spMkLst>
            <pc:docMk/>
            <pc:sldMk cId="1287685406" sldId="283"/>
            <ac:spMk id="11" creationId="{8ACEE7C1-3B6F-46E3-AA4A-38DBD048A1AE}"/>
          </ac:spMkLst>
        </pc:spChg>
        <pc:picChg chg="mod">
          <ac:chgData name="Darla Coffey" userId="1d692233-9c11-4ffb-afdb-540973c36447" providerId="ADAL" clId="{A979C546-BCD0-488B-8EBE-CFDB52566767}" dt="2018-12-10T16:29:14.676" v="652" actId="1076"/>
          <ac:picMkLst>
            <pc:docMk/>
            <pc:sldMk cId="1287685406" sldId="283"/>
            <ac:picMk id="8" creationId="{9512584E-8001-4E1F-81F6-09E8CAA90C7C}"/>
          </ac:picMkLst>
        </pc:picChg>
        <pc:picChg chg="add mod">
          <ac:chgData name="Darla Coffey" userId="1d692233-9c11-4ffb-afdb-540973c36447" providerId="ADAL" clId="{A979C546-BCD0-488B-8EBE-CFDB52566767}" dt="2018-12-10T16:30:31.028" v="659" actId="1076"/>
          <ac:picMkLst>
            <pc:docMk/>
            <pc:sldMk cId="1287685406" sldId="283"/>
            <ac:picMk id="10" creationId="{842E3500-63E4-4AE4-B43B-38331ECC822B}"/>
          </ac:picMkLst>
        </pc:picChg>
        <pc:picChg chg="add mod">
          <ac:chgData name="Darla Coffey" userId="1d692233-9c11-4ffb-afdb-540973c36447" providerId="ADAL" clId="{A979C546-BCD0-488B-8EBE-CFDB52566767}" dt="2018-12-10T16:30:37.277" v="661" actId="14100"/>
          <ac:picMkLst>
            <pc:docMk/>
            <pc:sldMk cId="1287685406" sldId="283"/>
            <ac:picMk id="13" creationId="{ABFA2F84-25BF-4EC1-924D-929040028CD1}"/>
          </ac:picMkLst>
        </pc:picChg>
      </pc:sldChg>
      <pc:sldChg chg="modSp ord">
        <pc:chgData name="Darla Coffey" userId="1d692233-9c11-4ffb-afdb-540973c36447" providerId="ADAL" clId="{A979C546-BCD0-488B-8EBE-CFDB52566767}" dt="2018-12-10T16:24:56.729" v="593" actId="255"/>
        <pc:sldMkLst>
          <pc:docMk/>
          <pc:sldMk cId="2186669298" sldId="284"/>
        </pc:sldMkLst>
        <pc:spChg chg="mod">
          <ac:chgData name="Darla Coffey" userId="1d692233-9c11-4ffb-afdb-540973c36447" providerId="ADAL" clId="{A979C546-BCD0-488B-8EBE-CFDB52566767}" dt="2018-12-10T16:13:19.610" v="447" actId="27636"/>
          <ac:spMkLst>
            <pc:docMk/>
            <pc:sldMk cId="2186669298" sldId="284"/>
            <ac:spMk id="2" creationId="{C395AAB5-F146-4B0D-98BB-BA9DBC5128D6}"/>
          </ac:spMkLst>
        </pc:spChg>
        <pc:spChg chg="mod">
          <ac:chgData name="Darla Coffey" userId="1d692233-9c11-4ffb-afdb-540973c36447" providerId="ADAL" clId="{A979C546-BCD0-488B-8EBE-CFDB52566767}" dt="2018-12-10T16:13:56.331" v="453" actId="27636"/>
          <ac:spMkLst>
            <pc:docMk/>
            <pc:sldMk cId="2186669298" sldId="284"/>
            <ac:spMk id="3" creationId="{A2BBF746-05B9-4E94-80B9-C83E472DF03B}"/>
          </ac:spMkLst>
        </pc:spChg>
      </pc:sldChg>
      <pc:sldChg chg="modSp del">
        <pc:chgData name="Darla Coffey" userId="1d692233-9c11-4ffb-afdb-540973c36447" providerId="ADAL" clId="{A979C546-BCD0-488B-8EBE-CFDB52566767}" dt="2018-12-10T16:00:32.781" v="210" actId="2696"/>
        <pc:sldMkLst>
          <pc:docMk/>
          <pc:sldMk cId="1709534981" sldId="286"/>
        </pc:sldMkLst>
        <pc:spChg chg="mod">
          <ac:chgData name="Darla Coffey" userId="1d692233-9c11-4ffb-afdb-540973c36447" providerId="ADAL" clId="{A979C546-BCD0-488B-8EBE-CFDB52566767}" dt="2018-12-10T15:58:46.887" v="112" actId="20577"/>
          <ac:spMkLst>
            <pc:docMk/>
            <pc:sldMk cId="1709534981" sldId="286"/>
            <ac:spMk id="2" creationId="{08D49C47-87CF-4860-9892-C3F9948DBE3D}"/>
          </ac:spMkLst>
        </pc:spChg>
        <pc:spChg chg="mod">
          <ac:chgData name="Darla Coffey" userId="1d692233-9c11-4ffb-afdb-540973c36447" providerId="ADAL" clId="{A979C546-BCD0-488B-8EBE-CFDB52566767}" dt="2018-12-10T15:58:40.785" v="104" actId="5793"/>
          <ac:spMkLst>
            <pc:docMk/>
            <pc:sldMk cId="1709534981" sldId="286"/>
            <ac:spMk id="3" creationId="{5777BE52-DF88-45A1-A375-C508CFA36CB2}"/>
          </ac:spMkLst>
        </pc:spChg>
        <pc:picChg chg="mod">
          <ac:chgData name="Darla Coffey" userId="1d692233-9c11-4ffb-afdb-540973c36447" providerId="ADAL" clId="{A979C546-BCD0-488B-8EBE-CFDB52566767}" dt="2018-12-10T15:59:10.514" v="114" actId="14100"/>
          <ac:picMkLst>
            <pc:docMk/>
            <pc:sldMk cId="1709534981" sldId="286"/>
            <ac:picMk id="7" creationId="{774BD1D8-5AC7-4F43-BC78-322772EE7E15}"/>
          </ac:picMkLst>
        </pc:picChg>
      </pc:sldChg>
      <pc:sldChg chg="addSp delSp modSp add">
        <pc:chgData name="Darla Coffey" userId="1d692233-9c11-4ffb-afdb-540973c36447" providerId="ADAL" clId="{A979C546-BCD0-488B-8EBE-CFDB52566767}" dt="2018-12-10T16:21:24.506" v="529" actId="1076"/>
        <pc:sldMkLst>
          <pc:docMk/>
          <pc:sldMk cId="2790465459" sldId="286"/>
        </pc:sldMkLst>
        <pc:spChg chg="mod">
          <ac:chgData name="Darla Coffey" userId="1d692233-9c11-4ffb-afdb-540973c36447" providerId="ADAL" clId="{A979C546-BCD0-488B-8EBE-CFDB52566767}" dt="2018-12-10T16:16:15.509" v="514" actId="20577"/>
          <ac:spMkLst>
            <pc:docMk/>
            <pc:sldMk cId="2790465459" sldId="286"/>
            <ac:spMk id="2" creationId="{530DF58D-8DAD-4B24-A52A-B2A196A6D675}"/>
          </ac:spMkLst>
        </pc:spChg>
        <pc:spChg chg="del">
          <ac:chgData name="Darla Coffey" userId="1d692233-9c11-4ffb-afdb-540973c36447" providerId="ADAL" clId="{A979C546-BCD0-488B-8EBE-CFDB52566767}" dt="2018-12-10T16:17:49.561" v="515" actId="1076"/>
          <ac:spMkLst>
            <pc:docMk/>
            <pc:sldMk cId="2790465459" sldId="286"/>
            <ac:spMk id="3" creationId="{BB48734D-0716-4E67-96BE-96809FC73943}"/>
          </ac:spMkLst>
        </pc:spChg>
        <pc:picChg chg="add mod">
          <ac:chgData name="Darla Coffey" userId="1d692233-9c11-4ffb-afdb-540973c36447" providerId="ADAL" clId="{A979C546-BCD0-488B-8EBE-CFDB52566767}" dt="2018-12-10T16:21:19.158" v="528" actId="1076"/>
          <ac:picMkLst>
            <pc:docMk/>
            <pc:sldMk cId="2790465459" sldId="286"/>
            <ac:picMk id="7" creationId="{69AD010F-080A-44D7-9EE2-26C67468CFBA}"/>
          </ac:picMkLst>
        </pc:picChg>
        <pc:picChg chg="add del mod">
          <ac:chgData name="Darla Coffey" userId="1d692233-9c11-4ffb-afdb-540973c36447" providerId="ADAL" clId="{A979C546-BCD0-488B-8EBE-CFDB52566767}" dt="2018-12-10T16:21:01.958" v="522" actId="478"/>
          <ac:picMkLst>
            <pc:docMk/>
            <pc:sldMk cId="2790465459" sldId="286"/>
            <ac:picMk id="9" creationId="{9F5A81C1-B73A-4D01-8B1D-C1B40C8543C0}"/>
          </ac:picMkLst>
        </pc:picChg>
        <pc:picChg chg="add mod">
          <ac:chgData name="Darla Coffey" userId="1d692233-9c11-4ffb-afdb-540973c36447" providerId="ADAL" clId="{A979C546-BCD0-488B-8EBE-CFDB52566767}" dt="2018-12-10T16:21:24.506" v="529" actId="1076"/>
          <ac:picMkLst>
            <pc:docMk/>
            <pc:sldMk cId="2790465459" sldId="286"/>
            <ac:picMk id="11" creationId="{AEE445E9-6C91-41AE-9E66-FC484CD4756E}"/>
          </ac:picMkLst>
        </pc:picChg>
      </pc:sldChg>
      <pc:sldChg chg="del">
        <pc:chgData name="Darla Coffey" userId="1d692233-9c11-4ffb-afdb-540973c36447" providerId="ADAL" clId="{A979C546-BCD0-488B-8EBE-CFDB52566767}" dt="2018-12-10T16:00:43.704" v="212" actId="2696"/>
        <pc:sldMkLst>
          <pc:docMk/>
          <pc:sldMk cId="495227229" sldId="287"/>
        </pc:sldMkLst>
      </pc:sldChg>
      <pc:sldChg chg="addSp delSp modSp add">
        <pc:chgData name="Darla Coffey" userId="1d692233-9c11-4ffb-afdb-540973c36447" providerId="ADAL" clId="{A979C546-BCD0-488B-8EBE-CFDB52566767}" dt="2018-12-10T16:22:59.167" v="570" actId="20577"/>
        <pc:sldMkLst>
          <pc:docMk/>
          <pc:sldMk cId="3764033057" sldId="287"/>
        </pc:sldMkLst>
        <pc:spChg chg="mod">
          <ac:chgData name="Darla Coffey" userId="1d692233-9c11-4ffb-afdb-540973c36447" providerId="ADAL" clId="{A979C546-BCD0-488B-8EBE-CFDB52566767}" dt="2018-12-10T16:22:59.167" v="570" actId="20577"/>
          <ac:spMkLst>
            <pc:docMk/>
            <pc:sldMk cId="3764033057" sldId="287"/>
            <ac:spMk id="2" creationId="{4445B271-073C-49FA-85ED-9C6FD0CCC4BA}"/>
          </ac:spMkLst>
        </pc:spChg>
        <pc:spChg chg="del">
          <ac:chgData name="Darla Coffey" userId="1d692233-9c11-4ffb-afdb-540973c36447" providerId="ADAL" clId="{A979C546-BCD0-488B-8EBE-CFDB52566767}" dt="2018-12-10T16:22:53.563" v="569" actId="20577"/>
          <ac:spMkLst>
            <pc:docMk/>
            <pc:sldMk cId="3764033057" sldId="287"/>
            <ac:spMk id="3" creationId="{3526B9B6-0D85-4015-B5B1-0437E4ED98F3}"/>
          </ac:spMkLst>
        </pc:spChg>
        <pc:picChg chg="add mod">
          <ac:chgData name="Darla Coffey" userId="1d692233-9c11-4ffb-afdb-540973c36447" providerId="ADAL" clId="{A979C546-BCD0-488B-8EBE-CFDB52566767}" dt="2018-12-10T16:22:53.563" v="569" actId="20577"/>
          <ac:picMkLst>
            <pc:docMk/>
            <pc:sldMk cId="3764033057" sldId="287"/>
            <ac:picMk id="8" creationId="{A7C54B0A-6C11-4B38-AA9B-519635F832DD}"/>
          </ac:picMkLst>
        </pc:picChg>
      </pc:sldChg>
      <pc:sldChg chg="del">
        <pc:chgData name="Darla Coffey" userId="1d692233-9c11-4ffb-afdb-540973c36447" providerId="ADAL" clId="{A979C546-BCD0-488B-8EBE-CFDB52566767}" dt="2018-12-10T16:00:39.887" v="211" actId="2696"/>
        <pc:sldMkLst>
          <pc:docMk/>
          <pc:sldMk cId="1265398619" sldId="288"/>
        </pc:sldMkLst>
      </pc:sldChg>
      <pc:sldChg chg="modSp add">
        <pc:chgData name="Darla Coffey" userId="1d692233-9c11-4ffb-afdb-540973c36447" providerId="ADAL" clId="{A979C546-BCD0-488B-8EBE-CFDB52566767}" dt="2018-12-10T16:23:48.377" v="582" actId="122"/>
        <pc:sldMkLst>
          <pc:docMk/>
          <pc:sldMk cId="1897969275" sldId="288"/>
        </pc:sldMkLst>
        <pc:spChg chg="mod">
          <ac:chgData name="Darla Coffey" userId="1d692233-9c11-4ffb-afdb-540973c36447" providerId="ADAL" clId="{A979C546-BCD0-488B-8EBE-CFDB52566767}" dt="2018-12-10T16:23:48.377" v="582" actId="122"/>
          <ac:spMkLst>
            <pc:docMk/>
            <pc:sldMk cId="1897969275" sldId="288"/>
            <ac:spMk id="2" creationId="{E4DA8974-8209-4178-8AE7-20B402F1FE41}"/>
          </ac:spMkLst>
        </pc:spChg>
      </pc:sldChg>
      <pc:sldChg chg="addSp delSp modSp add">
        <pc:chgData name="Darla Coffey" userId="1d692233-9c11-4ffb-afdb-540973c36447" providerId="ADAL" clId="{A979C546-BCD0-488B-8EBE-CFDB52566767}" dt="2018-12-10T16:37:49.963" v="705" actId="20577"/>
        <pc:sldMkLst>
          <pc:docMk/>
          <pc:sldMk cId="605649254" sldId="289"/>
        </pc:sldMkLst>
        <pc:spChg chg="mod">
          <ac:chgData name="Darla Coffey" userId="1d692233-9c11-4ffb-afdb-540973c36447" providerId="ADAL" clId="{A979C546-BCD0-488B-8EBE-CFDB52566767}" dt="2018-12-10T16:37:49.963" v="705" actId="20577"/>
          <ac:spMkLst>
            <pc:docMk/>
            <pc:sldMk cId="605649254" sldId="289"/>
            <ac:spMk id="2" creationId="{31718E7D-81A3-4199-89F5-F1325EF3970B}"/>
          </ac:spMkLst>
        </pc:spChg>
        <pc:spChg chg="add del">
          <ac:chgData name="Darla Coffey" userId="1d692233-9c11-4ffb-afdb-540973c36447" providerId="ADAL" clId="{A979C546-BCD0-488B-8EBE-CFDB52566767}" dt="2018-12-10T16:34:48.138" v="664" actId="20577"/>
          <ac:spMkLst>
            <pc:docMk/>
            <pc:sldMk cId="605649254" sldId="289"/>
            <ac:spMk id="3" creationId="{B8BB87A5-FB2F-4517-8DFD-362CBD507A4B}"/>
          </ac:spMkLst>
        </pc:spChg>
        <pc:graphicFrameChg chg="add mod">
          <ac:chgData name="Darla Coffey" userId="1d692233-9c11-4ffb-afdb-540973c36447" providerId="ADAL" clId="{A979C546-BCD0-488B-8EBE-CFDB52566767}" dt="2018-12-10T16:37:39.429" v="685" actId="1076"/>
          <ac:graphicFrameMkLst>
            <pc:docMk/>
            <pc:sldMk cId="605649254" sldId="289"/>
            <ac:graphicFrameMk id="11" creationId="{6C2BAF70-EE56-4CB5-B326-CB0D33500A0C}"/>
          </ac:graphicFrameMkLst>
        </pc:graphicFrameChg>
        <pc:picChg chg="add del mod">
          <ac:chgData name="Darla Coffey" userId="1d692233-9c11-4ffb-afdb-540973c36447" providerId="ADAL" clId="{A979C546-BCD0-488B-8EBE-CFDB52566767}" dt="2018-12-10T16:33:46.245" v="663" actId="20577"/>
          <ac:picMkLst>
            <pc:docMk/>
            <pc:sldMk cId="605649254" sldId="289"/>
            <ac:picMk id="7" creationId="{8892BE83-8B1E-4FA4-B8C5-6692A8156D6D}"/>
          </ac:picMkLst>
        </pc:picChg>
        <pc:picChg chg="add mod">
          <ac:chgData name="Darla Coffey" userId="1d692233-9c11-4ffb-afdb-540973c36447" providerId="ADAL" clId="{A979C546-BCD0-488B-8EBE-CFDB52566767}" dt="2018-12-10T16:37:20.339" v="682" actId="14100"/>
          <ac:picMkLst>
            <pc:docMk/>
            <pc:sldMk cId="605649254" sldId="289"/>
            <ac:picMk id="8" creationId="{1D617E5C-40B3-446F-98BB-FB73AFEF23E5}"/>
          </ac:picMkLst>
        </pc:picChg>
        <pc:picChg chg="add mod">
          <ac:chgData name="Darla Coffey" userId="1d692233-9c11-4ffb-afdb-540973c36447" providerId="ADAL" clId="{A979C546-BCD0-488B-8EBE-CFDB52566767}" dt="2018-12-10T16:35:55.432" v="672" actId="1076"/>
          <ac:picMkLst>
            <pc:docMk/>
            <pc:sldMk cId="605649254" sldId="289"/>
            <ac:picMk id="10" creationId="{04BE9807-5CB1-49A5-94AE-DFF4924DBF15}"/>
          </ac:picMkLst>
        </pc:picChg>
      </pc:sldChg>
      <pc:sldChg chg="addSp delSp modSp add">
        <pc:chgData name="Darla Coffey" userId="1d692233-9c11-4ffb-afdb-540973c36447" providerId="ADAL" clId="{A979C546-BCD0-488B-8EBE-CFDB52566767}" dt="2018-12-10T16:43:28.319" v="891" actId="1076"/>
        <pc:sldMkLst>
          <pc:docMk/>
          <pc:sldMk cId="4196149622" sldId="290"/>
        </pc:sldMkLst>
        <pc:spChg chg="del">
          <ac:chgData name="Darla Coffey" userId="1d692233-9c11-4ffb-afdb-540973c36447" providerId="ADAL" clId="{A979C546-BCD0-488B-8EBE-CFDB52566767}" dt="2018-12-10T16:42:53.399" v="859" actId="1076"/>
          <ac:spMkLst>
            <pc:docMk/>
            <pc:sldMk cId="4196149622" sldId="290"/>
            <ac:spMk id="2" creationId="{A8EA43A9-1161-44F0-8738-E61219E68FFD}"/>
          </ac:spMkLst>
        </pc:spChg>
        <pc:spChg chg="del">
          <ac:chgData name="Darla Coffey" userId="1d692233-9c11-4ffb-afdb-540973c36447" providerId="ADAL" clId="{A979C546-BCD0-488B-8EBE-CFDB52566767}" dt="2018-12-10T16:42:41.217" v="858" actId="1076"/>
          <ac:spMkLst>
            <pc:docMk/>
            <pc:sldMk cId="4196149622" sldId="290"/>
            <ac:spMk id="3" creationId="{C8A870A8-B6B6-4795-AA69-8B9DD761F357}"/>
          </ac:spMkLst>
        </pc:spChg>
        <pc:spChg chg="add mod">
          <ac:chgData name="Darla Coffey" userId="1d692233-9c11-4ffb-afdb-540973c36447" providerId="ADAL" clId="{A979C546-BCD0-488B-8EBE-CFDB52566767}" dt="2018-12-10T16:43:20.630" v="889" actId="20577"/>
          <ac:spMkLst>
            <pc:docMk/>
            <pc:sldMk cId="4196149622" sldId="290"/>
            <ac:spMk id="7" creationId="{FDC4D20D-63CB-45FF-B6D5-0FF04B327002}"/>
          </ac:spMkLst>
        </pc:spChg>
        <pc:picChg chg="add mod">
          <ac:chgData name="Darla Coffey" userId="1d692233-9c11-4ffb-afdb-540973c36447" providerId="ADAL" clId="{A979C546-BCD0-488B-8EBE-CFDB52566767}" dt="2018-12-10T16:43:28.319" v="891" actId="1076"/>
          <ac:picMkLst>
            <pc:docMk/>
            <pc:sldMk cId="4196149622" sldId="290"/>
            <ac:picMk id="1026" creationId="{3DED7B86-99B2-4615-818C-4457F1E8120A}"/>
          </ac:picMkLst>
        </pc:picChg>
      </pc:sldChg>
    </pc:docChg>
  </pc:docChgLst>
  <pc:docChgLst>
    <pc:chgData name="Darla Coffey" userId="1d692233-9c11-4ffb-afdb-540973c36447" providerId="ADAL" clId="{3A6F5C26-C1DB-43C5-A198-D0B2E3F74F6E}"/>
    <pc:docChg chg="modSld">
      <pc:chgData name="Darla Coffey" userId="1d692233-9c11-4ffb-afdb-540973c36447" providerId="ADAL" clId="{3A6F5C26-C1DB-43C5-A198-D0B2E3F74F6E}" dt="2018-12-11T20:01:36.954" v="0" actId="20577"/>
      <pc:docMkLst>
        <pc:docMk/>
      </pc:docMkLst>
      <pc:sldChg chg="modSp">
        <pc:chgData name="Darla Coffey" userId="1d692233-9c11-4ffb-afdb-540973c36447" providerId="ADAL" clId="{3A6F5C26-C1DB-43C5-A198-D0B2E3F74F6E}" dt="2018-12-11T20:01:36.954" v="0" actId="20577"/>
        <pc:sldMkLst>
          <pc:docMk/>
          <pc:sldMk cId="3764033057" sldId="287"/>
        </pc:sldMkLst>
        <pc:spChg chg="mod">
          <ac:chgData name="Darla Coffey" userId="1d692233-9c11-4ffb-afdb-540973c36447" providerId="ADAL" clId="{3A6F5C26-C1DB-43C5-A198-D0B2E3F74F6E}" dt="2018-12-11T20:01:36.954" v="0" actId="20577"/>
          <ac:spMkLst>
            <pc:docMk/>
            <pc:sldMk cId="3764033057" sldId="287"/>
            <ac:spMk id="2" creationId="{4445B271-073C-49FA-85ED-9C6FD0CCC4BA}"/>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90FCEC-A965-4920-97FB-E0619DF14E12}" type="doc">
      <dgm:prSet loTypeId="urn:microsoft.com/office/officeart/2005/8/layout/matrix2" loCatId="matrix" qsTypeId="urn:microsoft.com/office/officeart/2005/8/quickstyle/simple1" qsCatId="simple" csTypeId="urn:microsoft.com/office/officeart/2005/8/colors/accent1_2" csCatId="accent1" phldr="1"/>
      <dgm:spPr/>
      <dgm:t>
        <a:bodyPr/>
        <a:lstStyle/>
        <a:p>
          <a:endParaRPr lang="en-US"/>
        </a:p>
      </dgm:t>
    </dgm:pt>
    <dgm:pt modelId="{07B47979-316E-43E4-AFC6-C7D0FC44DDDB}">
      <dgm:prSet phldrT="[Text]"/>
      <dgm:spPr/>
      <dgm:t>
        <a:bodyPr/>
        <a:lstStyle/>
        <a:p>
          <a:r>
            <a:rPr lang="en-US" b="1" dirty="0"/>
            <a:t>Embracing Technology to Enhance Practice</a:t>
          </a:r>
          <a:endParaRPr lang="en-US" dirty="0"/>
        </a:p>
      </dgm:t>
    </dgm:pt>
    <dgm:pt modelId="{5A1B8C45-163D-41FB-BEE0-055A25BD7464}" type="parTrans" cxnId="{3A6220B0-F183-4AAA-A640-E96BF6AF7CB5}">
      <dgm:prSet/>
      <dgm:spPr/>
      <dgm:t>
        <a:bodyPr/>
        <a:lstStyle/>
        <a:p>
          <a:endParaRPr lang="en-US"/>
        </a:p>
      </dgm:t>
    </dgm:pt>
    <dgm:pt modelId="{F0318FBE-9DE9-4BFB-BD20-5F4661E3EEDE}" type="sibTrans" cxnId="{3A6220B0-F183-4AAA-A640-E96BF6AF7CB5}">
      <dgm:prSet/>
      <dgm:spPr/>
      <dgm:t>
        <a:bodyPr/>
        <a:lstStyle/>
        <a:p>
          <a:endParaRPr lang="en-US"/>
        </a:p>
      </dgm:t>
    </dgm:pt>
    <dgm:pt modelId="{DAE3B5B8-ADED-45DC-B98A-B50721EBFFCE}">
      <dgm:prSet phldrT="[Text]"/>
      <dgm:spPr/>
      <dgm:t>
        <a:bodyPr/>
        <a:lstStyle/>
        <a:p>
          <a:r>
            <a:rPr lang="en-US" b="1" dirty="0"/>
            <a:t>Social Workers are Leaders Everywhere</a:t>
          </a:r>
          <a:endParaRPr lang="en-US" dirty="0"/>
        </a:p>
      </dgm:t>
    </dgm:pt>
    <dgm:pt modelId="{4DA7BBC8-0F9E-4F4E-BF05-A3CD3E86E3A3}" type="parTrans" cxnId="{8B2AF5AE-C80A-4BD5-A56D-5D128360184B}">
      <dgm:prSet/>
      <dgm:spPr/>
      <dgm:t>
        <a:bodyPr/>
        <a:lstStyle/>
        <a:p>
          <a:endParaRPr lang="en-US"/>
        </a:p>
      </dgm:t>
    </dgm:pt>
    <dgm:pt modelId="{5A3614E3-4217-4D72-B0E9-03445040C804}" type="sibTrans" cxnId="{8B2AF5AE-C80A-4BD5-A56D-5D128360184B}">
      <dgm:prSet/>
      <dgm:spPr/>
      <dgm:t>
        <a:bodyPr/>
        <a:lstStyle/>
        <a:p>
          <a:endParaRPr lang="en-US"/>
        </a:p>
      </dgm:t>
    </dgm:pt>
    <dgm:pt modelId="{70149EC4-EED7-4E36-9405-AF7A5A85E21A}">
      <dgm:prSet phldrT="[Text]"/>
      <dgm:spPr/>
      <dgm:t>
        <a:bodyPr/>
        <a:lstStyle/>
        <a:p>
          <a:r>
            <a:rPr lang="en-US" b="1" dirty="0"/>
            <a:t>Social Work Leadership for a High-Tech World</a:t>
          </a:r>
          <a:endParaRPr lang="en-US" dirty="0"/>
        </a:p>
      </dgm:t>
    </dgm:pt>
    <dgm:pt modelId="{D82BB138-F23A-4382-9F83-D0A70C3C84C6}" type="parTrans" cxnId="{6D61B522-5CA3-4182-BDE7-2E4BE150F68F}">
      <dgm:prSet/>
      <dgm:spPr/>
      <dgm:t>
        <a:bodyPr/>
        <a:lstStyle/>
        <a:p>
          <a:endParaRPr lang="en-US"/>
        </a:p>
      </dgm:t>
    </dgm:pt>
    <dgm:pt modelId="{E07DD4D7-D738-47BC-A081-D1C65510369E}" type="sibTrans" cxnId="{6D61B522-5CA3-4182-BDE7-2E4BE150F68F}">
      <dgm:prSet/>
      <dgm:spPr/>
      <dgm:t>
        <a:bodyPr/>
        <a:lstStyle/>
        <a:p>
          <a:endParaRPr lang="en-US"/>
        </a:p>
      </dgm:t>
    </dgm:pt>
    <dgm:pt modelId="{2E10BF21-F09C-4FCC-87A4-791B3A5110A9}">
      <dgm:prSet phldrT="[Text]"/>
      <dgm:spPr/>
      <dgm:t>
        <a:bodyPr/>
        <a:lstStyle/>
        <a:p>
          <a:r>
            <a:rPr lang="en-US" b="1" dirty="0"/>
            <a:t>Building on our Successes</a:t>
          </a:r>
          <a:endParaRPr lang="en-US" dirty="0"/>
        </a:p>
      </dgm:t>
    </dgm:pt>
    <dgm:pt modelId="{CC085FEF-EE68-41E6-9D9F-E2115B7CA7D2}" type="parTrans" cxnId="{E5D42D7B-0B91-4DB1-BA17-0F9FE3B02E6A}">
      <dgm:prSet/>
      <dgm:spPr/>
      <dgm:t>
        <a:bodyPr/>
        <a:lstStyle/>
        <a:p>
          <a:endParaRPr lang="en-US"/>
        </a:p>
      </dgm:t>
    </dgm:pt>
    <dgm:pt modelId="{D6522394-8AB2-4673-8E34-6177244364B6}" type="sibTrans" cxnId="{E5D42D7B-0B91-4DB1-BA17-0F9FE3B02E6A}">
      <dgm:prSet/>
      <dgm:spPr/>
      <dgm:t>
        <a:bodyPr/>
        <a:lstStyle/>
        <a:p>
          <a:endParaRPr lang="en-US"/>
        </a:p>
      </dgm:t>
    </dgm:pt>
    <dgm:pt modelId="{2A9CBC9C-981E-4F92-89AE-AD686C4D0E8B}" type="pres">
      <dgm:prSet presAssocID="{C390FCEC-A965-4920-97FB-E0619DF14E12}" presName="matrix" presStyleCnt="0">
        <dgm:presLayoutVars>
          <dgm:chMax val="1"/>
          <dgm:dir/>
          <dgm:resizeHandles val="exact"/>
        </dgm:presLayoutVars>
      </dgm:prSet>
      <dgm:spPr/>
    </dgm:pt>
    <dgm:pt modelId="{BDD07B3B-B8F1-413C-8ECD-57B59A40CC74}" type="pres">
      <dgm:prSet presAssocID="{C390FCEC-A965-4920-97FB-E0619DF14E12}" presName="axisShape" presStyleLbl="bgShp" presStyleIdx="0" presStyleCnt="1"/>
      <dgm:spPr/>
    </dgm:pt>
    <dgm:pt modelId="{7546F309-CFEC-4DAB-82A1-A4C8DEC27628}" type="pres">
      <dgm:prSet presAssocID="{C390FCEC-A965-4920-97FB-E0619DF14E12}" presName="rect1" presStyleLbl="node1" presStyleIdx="0" presStyleCnt="4">
        <dgm:presLayoutVars>
          <dgm:chMax val="0"/>
          <dgm:chPref val="0"/>
          <dgm:bulletEnabled val="1"/>
        </dgm:presLayoutVars>
      </dgm:prSet>
      <dgm:spPr/>
    </dgm:pt>
    <dgm:pt modelId="{D801DEAB-7D69-46D3-8310-B229E58EC5C2}" type="pres">
      <dgm:prSet presAssocID="{C390FCEC-A965-4920-97FB-E0619DF14E12}" presName="rect2" presStyleLbl="node1" presStyleIdx="1" presStyleCnt="4">
        <dgm:presLayoutVars>
          <dgm:chMax val="0"/>
          <dgm:chPref val="0"/>
          <dgm:bulletEnabled val="1"/>
        </dgm:presLayoutVars>
      </dgm:prSet>
      <dgm:spPr/>
    </dgm:pt>
    <dgm:pt modelId="{5A531B89-1E2F-4D57-9C8A-B3C4BF64D855}" type="pres">
      <dgm:prSet presAssocID="{C390FCEC-A965-4920-97FB-E0619DF14E12}" presName="rect3" presStyleLbl="node1" presStyleIdx="2" presStyleCnt="4">
        <dgm:presLayoutVars>
          <dgm:chMax val="0"/>
          <dgm:chPref val="0"/>
          <dgm:bulletEnabled val="1"/>
        </dgm:presLayoutVars>
      </dgm:prSet>
      <dgm:spPr/>
    </dgm:pt>
    <dgm:pt modelId="{80DEFEBD-09AE-4706-8B6E-E2C006461592}" type="pres">
      <dgm:prSet presAssocID="{C390FCEC-A965-4920-97FB-E0619DF14E12}" presName="rect4" presStyleLbl="node1" presStyleIdx="3" presStyleCnt="4">
        <dgm:presLayoutVars>
          <dgm:chMax val="0"/>
          <dgm:chPref val="0"/>
          <dgm:bulletEnabled val="1"/>
        </dgm:presLayoutVars>
      </dgm:prSet>
      <dgm:spPr/>
    </dgm:pt>
  </dgm:ptLst>
  <dgm:cxnLst>
    <dgm:cxn modelId="{9EBB5217-FB20-4EC0-B52C-6CE7516FFB8A}" type="presOf" srcId="{C390FCEC-A965-4920-97FB-E0619DF14E12}" destId="{2A9CBC9C-981E-4F92-89AE-AD686C4D0E8B}" srcOrd="0" destOrd="0" presId="urn:microsoft.com/office/officeart/2005/8/layout/matrix2"/>
    <dgm:cxn modelId="{6D61B522-5CA3-4182-BDE7-2E4BE150F68F}" srcId="{C390FCEC-A965-4920-97FB-E0619DF14E12}" destId="{70149EC4-EED7-4E36-9405-AF7A5A85E21A}" srcOrd="1" destOrd="0" parTransId="{D82BB138-F23A-4382-9F83-D0A70C3C84C6}" sibTransId="{E07DD4D7-D738-47BC-A081-D1C65510369E}"/>
    <dgm:cxn modelId="{9FF57070-AEB7-4823-A1DA-6EA731DFBC55}" type="presOf" srcId="{2E10BF21-F09C-4FCC-87A4-791B3A5110A9}" destId="{5A531B89-1E2F-4D57-9C8A-B3C4BF64D855}" srcOrd="0" destOrd="0" presId="urn:microsoft.com/office/officeart/2005/8/layout/matrix2"/>
    <dgm:cxn modelId="{E5D42D7B-0B91-4DB1-BA17-0F9FE3B02E6A}" srcId="{C390FCEC-A965-4920-97FB-E0619DF14E12}" destId="{2E10BF21-F09C-4FCC-87A4-791B3A5110A9}" srcOrd="2" destOrd="0" parTransId="{CC085FEF-EE68-41E6-9D9F-E2115B7CA7D2}" sibTransId="{D6522394-8AB2-4673-8E34-6177244364B6}"/>
    <dgm:cxn modelId="{B3E530A4-24FA-44DF-8E31-4A97811B60CC}" type="presOf" srcId="{07B47979-316E-43E4-AFC6-C7D0FC44DDDB}" destId="{7546F309-CFEC-4DAB-82A1-A4C8DEC27628}" srcOrd="0" destOrd="0" presId="urn:microsoft.com/office/officeart/2005/8/layout/matrix2"/>
    <dgm:cxn modelId="{8B2AF5AE-C80A-4BD5-A56D-5D128360184B}" srcId="{C390FCEC-A965-4920-97FB-E0619DF14E12}" destId="{DAE3B5B8-ADED-45DC-B98A-B50721EBFFCE}" srcOrd="3" destOrd="0" parTransId="{4DA7BBC8-0F9E-4F4E-BF05-A3CD3E86E3A3}" sibTransId="{5A3614E3-4217-4D72-B0E9-03445040C804}"/>
    <dgm:cxn modelId="{3A6220B0-F183-4AAA-A640-E96BF6AF7CB5}" srcId="{C390FCEC-A965-4920-97FB-E0619DF14E12}" destId="{07B47979-316E-43E4-AFC6-C7D0FC44DDDB}" srcOrd="0" destOrd="0" parTransId="{5A1B8C45-163D-41FB-BEE0-055A25BD7464}" sibTransId="{F0318FBE-9DE9-4BFB-BD20-5F4661E3EEDE}"/>
    <dgm:cxn modelId="{AE67FED8-13F4-46ED-952A-7F8AC36B16B7}" type="presOf" srcId="{DAE3B5B8-ADED-45DC-B98A-B50721EBFFCE}" destId="{80DEFEBD-09AE-4706-8B6E-E2C006461592}" srcOrd="0" destOrd="0" presId="urn:microsoft.com/office/officeart/2005/8/layout/matrix2"/>
    <dgm:cxn modelId="{3C7F4AD9-A252-4BCF-BF5A-DF4D86DE4363}" type="presOf" srcId="{70149EC4-EED7-4E36-9405-AF7A5A85E21A}" destId="{D801DEAB-7D69-46D3-8310-B229E58EC5C2}" srcOrd="0" destOrd="0" presId="urn:microsoft.com/office/officeart/2005/8/layout/matrix2"/>
    <dgm:cxn modelId="{944BB0CD-5933-47B0-A7E7-E92116B640F9}" type="presParOf" srcId="{2A9CBC9C-981E-4F92-89AE-AD686C4D0E8B}" destId="{BDD07B3B-B8F1-413C-8ECD-57B59A40CC74}" srcOrd="0" destOrd="0" presId="urn:microsoft.com/office/officeart/2005/8/layout/matrix2"/>
    <dgm:cxn modelId="{D617E9F4-65FB-4A7D-AE91-9587027E31EE}" type="presParOf" srcId="{2A9CBC9C-981E-4F92-89AE-AD686C4D0E8B}" destId="{7546F309-CFEC-4DAB-82A1-A4C8DEC27628}" srcOrd="1" destOrd="0" presId="urn:microsoft.com/office/officeart/2005/8/layout/matrix2"/>
    <dgm:cxn modelId="{613C116E-2F02-4E01-A03D-03929DFB44E8}" type="presParOf" srcId="{2A9CBC9C-981E-4F92-89AE-AD686C4D0E8B}" destId="{D801DEAB-7D69-46D3-8310-B229E58EC5C2}" srcOrd="2" destOrd="0" presId="urn:microsoft.com/office/officeart/2005/8/layout/matrix2"/>
    <dgm:cxn modelId="{9B462453-4893-4819-A5A1-C1E2CAF9925D}" type="presParOf" srcId="{2A9CBC9C-981E-4F92-89AE-AD686C4D0E8B}" destId="{5A531B89-1E2F-4D57-9C8A-B3C4BF64D855}" srcOrd="3" destOrd="0" presId="urn:microsoft.com/office/officeart/2005/8/layout/matrix2"/>
    <dgm:cxn modelId="{EE27E278-A99A-4CB2-B51C-F86F7A6BC302}" type="presParOf" srcId="{2A9CBC9C-981E-4F92-89AE-AD686C4D0E8B}" destId="{80DEFEBD-09AE-4706-8B6E-E2C006461592}" srcOrd="4" destOrd="0" presId="urn:microsoft.com/office/officeart/2005/8/layout/matrix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D07B3B-B8F1-413C-8ECD-57B59A40CC74}">
      <dsp:nvSpPr>
        <dsp:cNvPr id="0" name=""/>
        <dsp:cNvSpPr/>
      </dsp:nvSpPr>
      <dsp:spPr>
        <a:xfrm>
          <a:off x="121585" y="0"/>
          <a:ext cx="3441649" cy="3441649"/>
        </a:xfrm>
        <a:prstGeom prst="quadArrow">
          <a:avLst>
            <a:gd name="adj1" fmla="val 2000"/>
            <a:gd name="adj2" fmla="val 4000"/>
            <a:gd name="adj3" fmla="val 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46F309-CFEC-4DAB-82A1-A4C8DEC27628}">
      <dsp:nvSpPr>
        <dsp:cNvPr id="0" name=""/>
        <dsp:cNvSpPr/>
      </dsp:nvSpPr>
      <dsp:spPr>
        <a:xfrm>
          <a:off x="345292" y="223707"/>
          <a:ext cx="1376659" cy="137665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Embracing Technology to Enhance Practice</a:t>
          </a:r>
          <a:endParaRPr lang="en-US" sz="1700" kern="1200" dirty="0"/>
        </a:p>
      </dsp:txBody>
      <dsp:txXfrm>
        <a:off x="412495" y="290910"/>
        <a:ext cx="1242253" cy="1242253"/>
      </dsp:txXfrm>
    </dsp:sp>
    <dsp:sp modelId="{D801DEAB-7D69-46D3-8310-B229E58EC5C2}">
      <dsp:nvSpPr>
        <dsp:cNvPr id="0" name=""/>
        <dsp:cNvSpPr/>
      </dsp:nvSpPr>
      <dsp:spPr>
        <a:xfrm>
          <a:off x="1962867" y="223707"/>
          <a:ext cx="1376659" cy="137665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Social Work Leadership for a High-Tech World</a:t>
          </a:r>
          <a:endParaRPr lang="en-US" sz="1700" kern="1200" dirty="0"/>
        </a:p>
      </dsp:txBody>
      <dsp:txXfrm>
        <a:off x="2030070" y="290910"/>
        <a:ext cx="1242253" cy="1242253"/>
      </dsp:txXfrm>
    </dsp:sp>
    <dsp:sp modelId="{5A531B89-1E2F-4D57-9C8A-B3C4BF64D855}">
      <dsp:nvSpPr>
        <dsp:cNvPr id="0" name=""/>
        <dsp:cNvSpPr/>
      </dsp:nvSpPr>
      <dsp:spPr>
        <a:xfrm>
          <a:off x="345292" y="1841282"/>
          <a:ext cx="1376659" cy="137665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Building on our Successes</a:t>
          </a:r>
          <a:endParaRPr lang="en-US" sz="1700" kern="1200" dirty="0"/>
        </a:p>
      </dsp:txBody>
      <dsp:txXfrm>
        <a:off x="412495" y="1908485"/>
        <a:ext cx="1242253" cy="1242253"/>
      </dsp:txXfrm>
    </dsp:sp>
    <dsp:sp modelId="{80DEFEBD-09AE-4706-8B6E-E2C006461592}">
      <dsp:nvSpPr>
        <dsp:cNvPr id="0" name=""/>
        <dsp:cNvSpPr/>
      </dsp:nvSpPr>
      <dsp:spPr>
        <a:xfrm>
          <a:off x="1962867" y="1841282"/>
          <a:ext cx="1376659" cy="137665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Social Workers are Leaders Everywhere</a:t>
          </a:r>
          <a:endParaRPr lang="en-US" sz="1700" kern="1200" dirty="0"/>
        </a:p>
      </dsp:txBody>
      <dsp:txXfrm>
        <a:off x="2030070" y="1908485"/>
        <a:ext cx="1242253" cy="1242253"/>
      </dsp:txXfrm>
    </dsp:sp>
  </dsp:spTree>
</dsp:drawing>
</file>

<file path=ppt/diagrams/layout1.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30E08F2E-5F06-4CE2-A139-452A1382A6F0}" type="datetimeFigureOut">
              <a:rPr lang="en-US"/>
              <a:t>12/11/2018</a:t>
            </a:fld>
            <a:endParaRPr/>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B828588A-5C4E-401A-AECC-B6F63A9DE965}" type="slidenum">
              <a:rPr/>
              <a:t>‹#›</a:t>
            </a:fld>
            <a:endParaRPr/>
          </a:p>
        </p:txBody>
      </p:sp>
    </p:spTree>
    <p:extLst>
      <p:ext uri="{BB962C8B-B14F-4D97-AF65-F5344CB8AC3E}">
        <p14:creationId xmlns:p14="http://schemas.microsoft.com/office/powerpoint/2010/main" val="10599797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A4C5DC6-1594-414D-9341-ABA08739246C}" type="datetimeFigureOut">
              <a:rPr lang="en-US"/>
              <a:t>12/11/2018</a:t>
            </a:fld>
            <a:endParaRPr/>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7542409-6A04-4DC6-AC3A-D3758287A8F2}" type="slidenum">
              <a:rPr/>
              <a:t>‹#›</a:t>
            </a:fld>
            <a:endParaRPr/>
          </a:p>
        </p:txBody>
      </p:sp>
    </p:spTree>
    <p:extLst>
      <p:ext uri="{BB962C8B-B14F-4D97-AF65-F5344CB8AC3E}">
        <p14:creationId xmlns:p14="http://schemas.microsoft.com/office/powerpoint/2010/main" val="2541150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dol.gov/oasam/programs/history/herman/reports/futurework/report.htm"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the-policies-stupid/"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vox.com/2018/8/29/17792776/us-gun-deaths-global" TargetMode="External"/><Relationship Id="rId7" Type="http://schemas.openxmlformats.org/officeDocument/2006/relationships/hyperlink" Target="https://www.socialsolutions.com/blog/domestic-violence-statistics-2018/"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people-worldwide-since-1990/" TargetMode="External"/><Relationship Id="rId5" Type="http://schemas.openxmlformats.org/officeDocument/2006/relationships/hyperlink" Target="https://www.un.org/pga/70/wp-content/uploads/sites/10/2016/01/Conflict-and-violence-in-the-21st-century-Current-trends-as-observed-in-empirical-research-and-statistics-Mr.-Alexandre-Marc-Chief-Specialist-Fragility-Conflict-and-Violence-World-Bank-Group.pdf" TargetMode="External"/><Relationship Id="rId4" Type="http://schemas.openxmlformats.org/officeDocument/2006/relationships/hyperlink" Target="http://www.socialworkpolicy.org/research/violence-and-injury-prevention.html"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42409-6A04-4DC6-AC3A-D3758287A8F2}" type="slidenum">
              <a:rPr lang="en-US" smtClean="0"/>
              <a:t>1</a:t>
            </a:fld>
            <a:endParaRPr lang="en-US"/>
          </a:p>
        </p:txBody>
      </p:sp>
    </p:spTree>
    <p:extLst>
      <p:ext uri="{BB962C8B-B14F-4D97-AF65-F5344CB8AC3E}">
        <p14:creationId xmlns:p14="http://schemas.microsoft.com/office/powerpoint/2010/main" val="3300829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MSW: Programs prepare students for work in a chosen specialty, including clinical assessment and management skills; require supervised practicum or internship</a:t>
            </a:r>
          </a:p>
        </p:txBody>
      </p:sp>
      <p:sp>
        <p:nvSpPr>
          <p:cNvPr id="4" name="Slide Number Placeholder 3"/>
          <p:cNvSpPr>
            <a:spLocks noGrp="1"/>
          </p:cNvSpPr>
          <p:nvPr>
            <p:ph type="sldNum" sz="quarter" idx="10"/>
          </p:nvPr>
        </p:nvSpPr>
        <p:spPr/>
        <p:txBody>
          <a:bodyPr/>
          <a:lstStyle/>
          <a:p>
            <a:fld id="{77542409-6A04-4DC6-AC3A-D3758287A8F2}" type="slidenum">
              <a:rPr lang="en-US" smtClean="0"/>
              <a:t>2</a:t>
            </a:fld>
            <a:endParaRPr lang="en-US"/>
          </a:p>
        </p:txBody>
      </p:sp>
    </p:spTree>
    <p:extLst>
      <p:ext uri="{BB962C8B-B14F-4D97-AF65-F5344CB8AC3E}">
        <p14:creationId xmlns:p14="http://schemas.microsoft.com/office/powerpoint/2010/main" val="3207365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cs typeface="Calibri"/>
              </a:rPr>
              <a:t>Some challenges with accreditation: - push/pull about being perscriptive, this is our way, but not necessarily the only way! There exists some tension about being perscriptive vs. more context-based. </a:t>
            </a:r>
          </a:p>
          <a:p>
            <a:endParaRPr lang="en-US" dirty="0">
              <a:latin typeface="Calibri"/>
              <a:cs typeface="Calibri"/>
            </a:endParaRPr>
          </a:p>
        </p:txBody>
      </p:sp>
      <p:sp>
        <p:nvSpPr>
          <p:cNvPr id="4" name="Slide Number Placeholder 3"/>
          <p:cNvSpPr>
            <a:spLocks noGrp="1"/>
          </p:cNvSpPr>
          <p:nvPr>
            <p:ph type="sldNum" sz="quarter" idx="5"/>
          </p:nvPr>
        </p:nvSpPr>
        <p:spPr/>
        <p:txBody>
          <a:bodyPr/>
          <a:lstStyle/>
          <a:p>
            <a:fld id="{77542409-6A04-4DC6-AC3A-D3758287A8F2}" type="slidenum">
              <a:rPr lang="en-US"/>
              <a:t>3</a:t>
            </a:fld>
            <a:endParaRPr lang="en-US"/>
          </a:p>
        </p:txBody>
      </p:sp>
    </p:spTree>
    <p:extLst>
      <p:ext uri="{BB962C8B-B14F-4D97-AF65-F5344CB8AC3E}">
        <p14:creationId xmlns:p14="http://schemas.microsoft.com/office/powerpoint/2010/main" val="1679419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47122" lvl="1" indent="-157884">
              <a:lnSpc>
                <a:spcPct val="120000"/>
              </a:lnSpc>
              <a:spcBef>
                <a:spcPts val="408"/>
              </a:spcBef>
              <a:buChar char="•"/>
            </a:pPr>
            <a:r>
              <a:rPr lang="en-US" dirty="0"/>
              <a:t>Globalization results in the expansion of international cultural, economic, and political activities. As people, ideas, knowledge, and goods move more easily around the globe, the experiences of people around the world become more similar." </a:t>
            </a:r>
          </a:p>
          <a:p>
            <a:endParaRPr lang="en-US" dirty="0">
              <a:latin typeface="Calibri"/>
              <a:cs typeface="Calibri"/>
            </a:endParaRPr>
          </a:p>
        </p:txBody>
      </p:sp>
      <p:sp>
        <p:nvSpPr>
          <p:cNvPr id="4" name="Slide Number Placeholder 3"/>
          <p:cNvSpPr>
            <a:spLocks noGrp="1"/>
          </p:cNvSpPr>
          <p:nvPr>
            <p:ph type="sldNum" sz="quarter" idx="5"/>
          </p:nvPr>
        </p:nvSpPr>
        <p:spPr/>
        <p:txBody>
          <a:bodyPr/>
          <a:lstStyle/>
          <a:p>
            <a:fld id="{77542409-6A04-4DC6-AC3A-D3758287A8F2}" type="slidenum">
              <a:rPr lang="en-US"/>
              <a:t>6</a:t>
            </a:fld>
            <a:endParaRPr lang="en-US"/>
          </a:p>
        </p:txBody>
      </p:sp>
    </p:spTree>
    <p:extLst>
      <p:ext uri="{BB962C8B-B14F-4D97-AF65-F5344CB8AC3E}">
        <p14:creationId xmlns:p14="http://schemas.microsoft.com/office/powerpoint/2010/main" val="4074739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cs typeface="Calibri"/>
              </a:rPr>
              <a:t>- White nationalists seek to return to an America that predates the implementation of the Civil Rights Act of 1964 and the Immigration and Nationality Act of 1965 – both landmark pieces of legislation </a:t>
            </a:r>
          </a:p>
        </p:txBody>
      </p:sp>
      <p:sp>
        <p:nvSpPr>
          <p:cNvPr id="4" name="Slide Number Placeholder 3"/>
          <p:cNvSpPr>
            <a:spLocks noGrp="1"/>
          </p:cNvSpPr>
          <p:nvPr>
            <p:ph type="sldNum" sz="quarter" idx="5"/>
          </p:nvPr>
        </p:nvSpPr>
        <p:spPr/>
        <p:txBody>
          <a:bodyPr/>
          <a:lstStyle/>
          <a:p>
            <a:fld id="{77542409-6A04-4DC6-AC3A-D3758287A8F2}" type="slidenum">
              <a:rPr lang="en-US"/>
              <a:t>7</a:t>
            </a:fld>
            <a:endParaRPr lang="en-US"/>
          </a:p>
        </p:txBody>
      </p:sp>
    </p:spTree>
    <p:extLst>
      <p:ext uri="{BB962C8B-B14F-4D97-AF65-F5344CB8AC3E}">
        <p14:creationId xmlns:p14="http://schemas.microsoft.com/office/powerpoint/2010/main" val="2230276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cs typeface="Calibri"/>
            </a:endParaRPr>
          </a:p>
        </p:txBody>
      </p:sp>
      <p:sp>
        <p:nvSpPr>
          <p:cNvPr id="4" name="Slide Number Placeholder 3"/>
          <p:cNvSpPr>
            <a:spLocks noGrp="1"/>
          </p:cNvSpPr>
          <p:nvPr>
            <p:ph type="sldNum" sz="quarter" idx="5"/>
          </p:nvPr>
        </p:nvSpPr>
        <p:spPr/>
        <p:txBody>
          <a:bodyPr/>
          <a:lstStyle/>
          <a:p>
            <a:fld id="{77542409-6A04-4DC6-AC3A-D3758287A8F2}" type="slidenum">
              <a:rPr lang="en-US"/>
              <a:t>10</a:t>
            </a:fld>
            <a:endParaRPr lang="en-US"/>
          </a:p>
        </p:txBody>
      </p:sp>
    </p:spTree>
    <p:extLst>
      <p:ext uri="{BB962C8B-B14F-4D97-AF65-F5344CB8AC3E}">
        <p14:creationId xmlns:p14="http://schemas.microsoft.com/office/powerpoint/2010/main" val="2326623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cs typeface="Calibri"/>
              </a:rPr>
              <a:t>Example of increased violence: </a:t>
            </a:r>
          </a:p>
          <a:p>
            <a:r>
              <a:rPr lang="en-US">
                <a:latin typeface="Calibri"/>
                <a:cs typeface="Calibri"/>
              </a:rPr>
              <a:t>From November 6th – November 11th, 2016 (following election), 201 incident of election-related harassment and intimidation across the country (source: Southern Poverty Law)</a:t>
            </a:r>
          </a:p>
        </p:txBody>
      </p:sp>
      <p:sp>
        <p:nvSpPr>
          <p:cNvPr id="4" name="Slide Number Placeholder 3"/>
          <p:cNvSpPr>
            <a:spLocks noGrp="1"/>
          </p:cNvSpPr>
          <p:nvPr>
            <p:ph type="sldNum" sz="quarter" idx="5"/>
          </p:nvPr>
        </p:nvSpPr>
        <p:spPr/>
        <p:txBody>
          <a:bodyPr/>
          <a:lstStyle/>
          <a:p>
            <a:fld id="{77542409-6A04-4DC6-AC3A-D3758287A8F2}" type="slidenum">
              <a:rPr lang="en-US"/>
              <a:t>11</a:t>
            </a:fld>
            <a:endParaRPr lang="en-US"/>
          </a:p>
        </p:txBody>
      </p:sp>
    </p:spTree>
    <p:extLst>
      <p:ext uri="{BB962C8B-B14F-4D97-AF65-F5344CB8AC3E}">
        <p14:creationId xmlns:p14="http://schemas.microsoft.com/office/powerpoint/2010/main" val="633930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United States Department of Labor. (1999). Futurework—trends and challenges for work in the 21st century. Retrieved from </a:t>
            </a:r>
            <a:r>
              <a:rPr lang="en-US" u="sng" dirty="0">
                <a:hlinkClick r:id="rId3"/>
              </a:rPr>
              <a:t>http://www.dol.gov/oasam/programs/history/herman/reports/futurework/report.htm</a:t>
            </a:r>
            <a:r>
              <a:rPr lang="en-US" u="sng"/>
              <a:t>.</a:t>
            </a:r>
            <a:endParaRPr lang="en-US" dirty="0"/>
          </a:p>
          <a:p>
            <a:endParaRPr lang="en-US" dirty="0"/>
          </a:p>
          <a:p>
            <a:r>
              <a:rPr lang="en-US" dirty="0">
                <a:hlinkClick r:id="rId4"/>
              </a:rPr>
              <a:t>https://www.brookings.edu/blog/up-front/2018/02/16/globalization-technology-and-inequality-its-the-policies-stupid/</a:t>
            </a:r>
            <a:endParaRPr lang="en-US"/>
          </a:p>
        </p:txBody>
      </p:sp>
      <p:sp>
        <p:nvSpPr>
          <p:cNvPr id="4" name="Slide Number Placeholder 3"/>
          <p:cNvSpPr>
            <a:spLocks noGrp="1"/>
          </p:cNvSpPr>
          <p:nvPr>
            <p:ph type="sldNum" sz="quarter" idx="5"/>
          </p:nvPr>
        </p:nvSpPr>
        <p:spPr/>
        <p:txBody>
          <a:bodyPr/>
          <a:lstStyle/>
          <a:p>
            <a:fld id="{77542409-6A04-4DC6-AC3A-D3758287A8F2}" type="slidenum">
              <a:rPr lang="en-US"/>
              <a:t>12</a:t>
            </a:fld>
            <a:endParaRPr lang="en-US"/>
          </a:p>
        </p:txBody>
      </p:sp>
    </p:spTree>
    <p:extLst>
      <p:ext uri="{BB962C8B-B14F-4D97-AF65-F5344CB8AC3E}">
        <p14:creationId xmlns:p14="http://schemas.microsoft.com/office/powerpoint/2010/main" val="31938323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https://www.vox.com/2018/8/29/17792776/us-gun-deaths-global</a:t>
            </a:r>
          </a:p>
          <a:p>
            <a:r>
              <a:rPr lang="en-US" dirty="0">
                <a:hlinkClick r:id="rId4"/>
              </a:rPr>
              <a:t>http://www.socialworkpolicy.org/research/violence-and-injury-prevention.html</a:t>
            </a:r>
          </a:p>
          <a:p>
            <a:r>
              <a:rPr lang="en-US" dirty="0">
                <a:hlinkClick r:id="rId5"/>
              </a:rPr>
              <a:t>https://www.un.org/pga/70/wp-content/uploads/sites/10/2016/01/Conflict-and-violence-in-the-21st-century-Current-trends-as-observed-in-empirical-research-and-statistics-Mr.-Alexandre-Marc-Chief-Specialist-Fragility-Conflict-and-Violence-World-Bank-Group.pdf</a:t>
            </a:r>
          </a:p>
          <a:p>
            <a:r>
              <a:rPr lang="en-US" u="sng" dirty="0">
                <a:hlinkClick r:id="rId6"/>
              </a:rPr>
              <a:t>https://www.economist.com/graphic-detail/2018/08/30/gun-violence-has-killed-65m-people-worldwide-since-1990</a:t>
            </a:r>
            <a:endParaRPr lang="en-US" dirty="0"/>
          </a:p>
          <a:p>
            <a:endParaRPr lang="en-US" dirty="0"/>
          </a:p>
          <a:p>
            <a:r>
              <a:rPr lang="en-US" dirty="0">
                <a:hlinkClick r:id="rId7"/>
              </a:rPr>
              <a:t>https://www.socialsolutions.com/blog/domestic-violence-statistics-2018/</a:t>
            </a:r>
            <a:endParaRPr lang="en-US"/>
          </a:p>
        </p:txBody>
      </p:sp>
      <p:sp>
        <p:nvSpPr>
          <p:cNvPr id="4" name="Slide Number Placeholder 3"/>
          <p:cNvSpPr>
            <a:spLocks noGrp="1"/>
          </p:cNvSpPr>
          <p:nvPr>
            <p:ph type="sldNum" sz="quarter" idx="5"/>
          </p:nvPr>
        </p:nvSpPr>
        <p:spPr/>
        <p:txBody>
          <a:bodyPr/>
          <a:lstStyle/>
          <a:p>
            <a:fld id="{77542409-6A04-4DC6-AC3A-D3758287A8F2}" type="slidenum">
              <a:rPr lang="en-US"/>
              <a:t>13</a:t>
            </a:fld>
            <a:endParaRPr lang="en-US"/>
          </a:p>
        </p:txBody>
      </p:sp>
    </p:spTree>
    <p:extLst>
      <p:ext uri="{BB962C8B-B14F-4D97-AF65-F5344CB8AC3E}">
        <p14:creationId xmlns:p14="http://schemas.microsoft.com/office/powerpoint/2010/main" val="18561678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 name="Rectangle 8"/>
          <p:cNvSpPr/>
          <p:nvPr/>
        </p:nvSpPr>
        <p:spPr>
          <a:xfrm>
            <a:off x="0" y="1050544"/>
            <a:ext cx="4667354" cy="53168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7372" y="3475577"/>
            <a:ext cx="4592072" cy="1846766"/>
          </a:xfrm>
        </p:spPr>
        <p:txBody>
          <a:bodyPr anchor="b">
            <a:normAutofit/>
          </a:bodyPr>
          <a:lstStyle>
            <a:lvl1pPr algn="l">
              <a:lnSpc>
                <a:spcPct val="90000"/>
              </a:lnSpc>
              <a:defRPr sz="4800">
                <a:solidFill>
                  <a:schemeClr val="bg1"/>
                </a:solidFill>
              </a:defRPr>
            </a:lvl1pPr>
          </a:lstStyle>
          <a:p>
            <a:r>
              <a:rPr lang="en-US"/>
              <a:t>Click to edit Master title style</a:t>
            </a:r>
            <a:endParaRPr/>
          </a:p>
        </p:txBody>
      </p:sp>
      <p:sp>
        <p:nvSpPr>
          <p:cNvPr id="3" name="Subtitle 2"/>
          <p:cNvSpPr>
            <a:spLocks noGrp="1"/>
          </p:cNvSpPr>
          <p:nvPr>
            <p:ph type="subTitle" idx="1"/>
          </p:nvPr>
        </p:nvSpPr>
        <p:spPr>
          <a:xfrm>
            <a:off x="37372" y="5359400"/>
            <a:ext cx="4592072" cy="448056"/>
          </a:xfrm>
        </p:spPr>
        <p:txBody>
          <a:bodyPr>
            <a:normAutofit/>
          </a:bodyPr>
          <a:lstStyle>
            <a:lvl1pPr marL="0" indent="0" algn="l">
              <a:spcBef>
                <a:spcPts val="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66815" y="2520176"/>
            <a:ext cx="2500172" cy="1701729"/>
          </a:xfrm>
          <a:prstGeom prst="rect">
            <a:avLst/>
          </a:prstGeom>
        </p:spPr>
      </p:pic>
      <p:pic>
        <p:nvPicPr>
          <p:cNvPr id="12" name="Picture 11">
            <a:extLst>
              <a:ext uri="{FF2B5EF4-FFF2-40B4-BE49-F238E27FC236}">
                <a16:creationId xmlns:a16="http://schemas.microsoft.com/office/drawing/2014/main" id="{D6544188-D067-4F58-9872-0F79AF614B3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66705" y="2520176"/>
            <a:ext cx="2496404" cy="1701729"/>
          </a:xfrm>
          <a:prstGeom prst="rect">
            <a:avLst/>
          </a:prstGeom>
        </p:spPr>
      </p:pic>
      <p:pic>
        <p:nvPicPr>
          <p:cNvPr id="13" name="Picture 12">
            <a:extLst>
              <a:ext uri="{FF2B5EF4-FFF2-40B4-BE49-F238E27FC236}">
                <a16:creationId xmlns:a16="http://schemas.microsoft.com/office/drawing/2014/main" id="{535EFA63-DD80-40EA-9FD0-1123A8FE988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673228" y="2520176"/>
            <a:ext cx="2500665" cy="1701729"/>
          </a:xfrm>
          <a:prstGeom prst="rect">
            <a:avLst/>
          </a:prstGeom>
        </p:spPr>
      </p:pic>
      <p:pic>
        <p:nvPicPr>
          <p:cNvPr id="16" name="Picture 15">
            <a:extLst>
              <a:ext uri="{FF2B5EF4-FFF2-40B4-BE49-F238E27FC236}">
                <a16:creationId xmlns:a16="http://schemas.microsoft.com/office/drawing/2014/main" id="{DE1E2C54-8160-40E1-91C4-483AFFB4B82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49666" y="1386766"/>
            <a:ext cx="3567483" cy="1528921"/>
          </a:xfrm>
          <a:prstGeom prst="rect">
            <a:avLst/>
          </a:prstGeom>
        </p:spPr>
      </p:pic>
    </p:spTree>
    <p:extLst>
      <p:ext uri="{BB962C8B-B14F-4D97-AF65-F5344CB8AC3E}">
        <p14:creationId xmlns:p14="http://schemas.microsoft.com/office/powerpoint/2010/main" val="698731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5" name="Slide Number Placeholder 4"/>
          <p:cNvSpPr>
            <a:spLocks noGrp="1"/>
          </p:cNvSpPr>
          <p:nvPr>
            <p:ph type="sldNum" sz="quarter" idx="12"/>
          </p:nvPr>
        </p:nvSpPr>
        <p:spPr/>
        <p:txBody>
          <a:bodyPr/>
          <a:lstStyle/>
          <a:p>
            <a:fld id="{9CD8D479-8942-46E8-A226-A4E01F7A105C}" type="slidenum">
              <a:rPr/>
              <a:t>‹#›</a:t>
            </a:fld>
            <a:endParaRPr/>
          </a:p>
        </p:txBody>
      </p:sp>
      <p:sp>
        <p:nvSpPr>
          <p:cNvPr id="3" name="Date Placeholder 2"/>
          <p:cNvSpPr>
            <a:spLocks noGrp="1"/>
          </p:cNvSpPr>
          <p:nvPr>
            <p:ph type="dt" sz="half" idx="10"/>
          </p:nvPr>
        </p:nvSpPr>
        <p:spPr/>
        <p:txBody>
          <a:bodyPr/>
          <a:lstStyle/>
          <a:p>
            <a:fld id="{2311AD68-56C7-4D31-B0FD-9CCEDEF9D6A0}" type="datetime1">
              <a:rPr lang="en-US" smtClean="0"/>
              <a:t>12/11/2018</a:t>
            </a:fld>
            <a:endParaRPr lang="en-US"/>
          </a:p>
        </p:txBody>
      </p:sp>
      <p:sp>
        <p:nvSpPr>
          <p:cNvPr id="4" name="Footer Placeholder 3"/>
          <p:cNvSpPr>
            <a:spLocks noGrp="1"/>
          </p:cNvSpPr>
          <p:nvPr>
            <p:ph type="ftr" sz="quarter" idx="11"/>
          </p:nvPr>
        </p:nvSpPr>
        <p:spPr/>
        <p:txBody>
          <a:bodyPr/>
          <a:lstStyle>
            <a:lvl1pPr>
              <a:defRPr/>
            </a:lvl1pPr>
          </a:lstStyle>
          <a:p>
            <a:r>
              <a:rPr lang="en-US"/>
              <a:t>Council on Social Work Education                                                                                                                                                                                                                       www.cswe.org</a:t>
            </a:r>
          </a:p>
        </p:txBody>
      </p:sp>
      <p:pic>
        <p:nvPicPr>
          <p:cNvPr id="6" name="Picture 5">
            <a:extLst>
              <a:ext uri="{FF2B5EF4-FFF2-40B4-BE49-F238E27FC236}">
                <a16:creationId xmlns:a16="http://schemas.microsoft.com/office/drawing/2014/main" id="{E6DCF102-EF74-4DB3-A918-789DC4657C1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76753" y="5910469"/>
            <a:ext cx="705220" cy="705220"/>
          </a:xfrm>
          <a:prstGeom prst="rect">
            <a:avLst/>
          </a:prstGeom>
        </p:spPr>
      </p:pic>
    </p:spTree>
    <p:extLst>
      <p:ext uri="{BB962C8B-B14F-4D97-AF65-F5344CB8AC3E}">
        <p14:creationId xmlns:p14="http://schemas.microsoft.com/office/powerpoint/2010/main" val="2465877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D8D479-8942-46E8-A226-A4E01F7A105C}" type="slidenum">
              <a:rPr/>
              <a:t>‹#›</a:t>
            </a:fld>
            <a:endParaRPr/>
          </a:p>
        </p:txBody>
      </p:sp>
      <p:sp>
        <p:nvSpPr>
          <p:cNvPr id="2" name="Date Placeholder 1"/>
          <p:cNvSpPr>
            <a:spLocks noGrp="1"/>
          </p:cNvSpPr>
          <p:nvPr>
            <p:ph type="dt" sz="half" idx="10"/>
          </p:nvPr>
        </p:nvSpPr>
        <p:spPr/>
        <p:txBody>
          <a:bodyPr/>
          <a:lstStyle/>
          <a:p>
            <a:fld id="{A0B07F9F-E7F2-49DE-A0A1-739E8015A1DF}" type="datetime1">
              <a:rPr lang="en-US" smtClean="0"/>
              <a:t>12/11/2018</a:t>
            </a:fld>
            <a:endParaRPr lang="en-US"/>
          </a:p>
        </p:txBody>
      </p:sp>
      <p:sp>
        <p:nvSpPr>
          <p:cNvPr id="3" name="Footer Placeholder 2"/>
          <p:cNvSpPr>
            <a:spLocks noGrp="1"/>
          </p:cNvSpPr>
          <p:nvPr>
            <p:ph type="ftr" sz="quarter" idx="11"/>
          </p:nvPr>
        </p:nvSpPr>
        <p:spPr/>
        <p:txBody>
          <a:bodyPr/>
          <a:lstStyle>
            <a:lvl1pPr>
              <a:defRPr/>
            </a:lvl1pPr>
          </a:lstStyle>
          <a:p>
            <a:r>
              <a:rPr lang="en-US"/>
              <a:t>Council on Social Work Education                                                                                                                                                                                                                       www.cswe.org</a:t>
            </a:r>
          </a:p>
        </p:txBody>
      </p:sp>
      <p:pic>
        <p:nvPicPr>
          <p:cNvPr id="5" name="Picture 4">
            <a:extLst>
              <a:ext uri="{FF2B5EF4-FFF2-40B4-BE49-F238E27FC236}">
                <a16:creationId xmlns:a16="http://schemas.microsoft.com/office/drawing/2014/main" id="{8EA96237-7420-4C63-B637-31143B702F0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76753" y="5910469"/>
            <a:ext cx="705220" cy="705220"/>
          </a:xfrm>
          <a:prstGeom prst="rect">
            <a:avLst/>
          </a:prstGeom>
        </p:spPr>
      </p:pic>
    </p:spTree>
    <p:extLst>
      <p:ext uri="{BB962C8B-B14F-4D97-AF65-F5344CB8AC3E}">
        <p14:creationId xmlns:p14="http://schemas.microsoft.com/office/powerpoint/2010/main" val="1107393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82434" y="919616"/>
            <a:ext cx="4155622" cy="2532888"/>
          </a:xfrm>
        </p:spPr>
        <p:txBody>
          <a:bodyPr anchor="b"/>
          <a:lstStyle>
            <a:lvl1pPr>
              <a:defRPr sz="3200"/>
            </a:lvl1pPr>
          </a:lstStyle>
          <a:p>
            <a:r>
              <a:rPr lang="en-US"/>
              <a:t>Click to edit Master title style</a:t>
            </a:r>
            <a:endParaRPr/>
          </a:p>
        </p:txBody>
      </p:sp>
      <p:sp>
        <p:nvSpPr>
          <p:cNvPr id="3" name="Content Placeholder 2"/>
          <p:cNvSpPr>
            <a:spLocks noGrp="1"/>
          </p:cNvSpPr>
          <p:nvPr>
            <p:ph idx="1"/>
          </p:nvPr>
        </p:nvSpPr>
        <p:spPr>
          <a:xfrm>
            <a:off x="1409699" y="915923"/>
            <a:ext cx="5216979" cy="5065776"/>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682434" y="3502152"/>
            <a:ext cx="4155622" cy="2479548"/>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9CD8D479-8942-46E8-A226-A4E01F7A105C}" type="slidenum">
              <a:rPr/>
              <a:t>‹#›</a:t>
            </a:fld>
            <a:endParaRPr/>
          </a:p>
        </p:txBody>
      </p:sp>
      <p:sp>
        <p:nvSpPr>
          <p:cNvPr id="5" name="Date Placeholder 4"/>
          <p:cNvSpPr>
            <a:spLocks noGrp="1"/>
          </p:cNvSpPr>
          <p:nvPr>
            <p:ph type="dt" sz="half" idx="10"/>
          </p:nvPr>
        </p:nvSpPr>
        <p:spPr/>
        <p:txBody>
          <a:bodyPr/>
          <a:lstStyle/>
          <a:p>
            <a:fld id="{16A58128-9A32-4EC8-9740-F57F03DADF3D}" type="datetime1">
              <a:rPr lang="en-US" smtClean="0"/>
              <a:t>12/11/2018</a:t>
            </a:fld>
            <a:endParaRPr lang="en-US"/>
          </a:p>
        </p:txBody>
      </p:sp>
      <p:sp>
        <p:nvSpPr>
          <p:cNvPr id="6" name="Footer Placeholder 5"/>
          <p:cNvSpPr>
            <a:spLocks noGrp="1"/>
          </p:cNvSpPr>
          <p:nvPr>
            <p:ph type="ftr" sz="quarter" idx="11"/>
          </p:nvPr>
        </p:nvSpPr>
        <p:spPr/>
        <p:txBody>
          <a:bodyPr/>
          <a:lstStyle>
            <a:lvl1pPr>
              <a:defRPr/>
            </a:lvl1pPr>
          </a:lstStyle>
          <a:p>
            <a:r>
              <a:rPr lang="en-US"/>
              <a:t>Council on Social Work Education                                                                                                                                                                                                                       www.cswe.org</a:t>
            </a:r>
          </a:p>
        </p:txBody>
      </p:sp>
      <p:pic>
        <p:nvPicPr>
          <p:cNvPr id="8" name="Picture 7">
            <a:extLst>
              <a:ext uri="{FF2B5EF4-FFF2-40B4-BE49-F238E27FC236}">
                <a16:creationId xmlns:a16="http://schemas.microsoft.com/office/drawing/2014/main" id="{2D10F4BC-C62F-4742-9ACF-8DC8970CC34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76753" y="5910469"/>
            <a:ext cx="705220" cy="705220"/>
          </a:xfrm>
          <a:prstGeom prst="rect">
            <a:avLst/>
          </a:prstGeom>
        </p:spPr>
      </p:pic>
    </p:spTree>
    <p:extLst>
      <p:ext uri="{BB962C8B-B14F-4D97-AF65-F5344CB8AC3E}">
        <p14:creationId xmlns:p14="http://schemas.microsoft.com/office/powerpoint/2010/main" val="3023549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82435" y="919616"/>
            <a:ext cx="4155622" cy="2532888"/>
          </a:xfrm>
        </p:spPr>
        <p:txBody>
          <a:bodyPr anchor="b"/>
          <a:lstStyle>
            <a:lvl1pPr>
              <a:defRPr sz="320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0" y="915923"/>
            <a:ext cx="6626677" cy="5065776"/>
          </a:xfrm>
        </p:spPr>
        <p:txBody>
          <a:bodyPr tIns="1371600">
            <a:normAutofit/>
          </a:bodyPr>
          <a:lstStyle>
            <a:lvl1pPr marL="0" indent="0" algn="ctr">
              <a:spcBef>
                <a:spcPts val="0"/>
              </a:spcBef>
              <a:buNone/>
              <a:defRPr sz="2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6682435" y="3502152"/>
            <a:ext cx="4155622" cy="2479547"/>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9CD8D479-8942-46E8-A226-A4E01F7A105C}" type="slidenum">
              <a:rPr/>
              <a:t>‹#›</a:t>
            </a:fld>
            <a:endParaRPr/>
          </a:p>
        </p:txBody>
      </p:sp>
      <p:sp>
        <p:nvSpPr>
          <p:cNvPr id="5" name="Date Placeholder 4"/>
          <p:cNvSpPr>
            <a:spLocks noGrp="1"/>
          </p:cNvSpPr>
          <p:nvPr>
            <p:ph type="dt" sz="half" idx="10"/>
          </p:nvPr>
        </p:nvSpPr>
        <p:spPr/>
        <p:txBody>
          <a:bodyPr/>
          <a:lstStyle/>
          <a:p>
            <a:fld id="{689C28BC-86F6-4D37-89AA-24F88BDE7022}" type="datetime1">
              <a:rPr lang="en-US" smtClean="0"/>
              <a:t>12/11/2018</a:t>
            </a:fld>
            <a:endParaRPr lang="en-US"/>
          </a:p>
        </p:txBody>
      </p:sp>
      <p:sp>
        <p:nvSpPr>
          <p:cNvPr id="6" name="Footer Placeholder 5"/>
          <p:cNvSpPr>
            <a:spLocks noGrp="1"/>
          </p:cNvSpPr>
          <p:nvPr>
            <p:ph type="ftr" sz="quarter" idx="11"/>
          </p:nvPr>
        </p:nvSpPr>
        <p:spPr/>
        <p:txBody>
          <a:bodyPr/>
          <a:lstStyle>
            <a:lvl1pPr>
              <a:defRPr/>
            </a:lvl1pPr>
          </a:lstStyle>
          <a:p>
            <a:r>
              <a:rPr lang="en-US"/>
              <a:t>Council on Social Work Education                                                                                                                                                                                                                       www.cswe.org</a:t>
            </a:r>
          </a:p>
        </p:txBody>
      </p:sp>
      <p:pic>
        <p:nvPicPr>
          <p:cNvPr id="8" name="Picture 7">
            <a:extLst>
              <a:ext uri="{FF2B5EF4-FFF2-40B4-BE49-F238E27FC236}">
                <a16:creationId xmlns:a16="http://schemas.microsoft.com/office/drawing/2014/main" id="{93EED50F-892E-4DB8-BDA4-43BD6135730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76753" y="5910469"/>
            <a:ext cx="705220" cy="705220"/>
          </a:xfrm>
          <a:prstGeom prst="rect">
            <a:avLst/>
          </a:prstGeom>
        </p:spPr>
      </p:pic>
    </p:spTree>
    <p:extLst>
      <p:ext uri="{BB962C8B-B14F-4D97-AF65-F5344CB8AC3E}">
        <p14:creationId xmlns:p14="http://schemas.microsoft.com/office/powerpoint/2010/main" val="216422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6E68F-CE49-4E1F-9FF2-A17187AFF22D}"/>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FC5A1431-1E25-4535-BB2D-4037B92EE0C8}"/>
              </a:ext>
            </a:extLst>
          </p:cNvPr>
          <p:cNvSpPr>
            <a:spLocks noGrp="1"/>
          </p:cNvSpPr>
          <p:nvPr>
            <p:ph type="sldNum" sz="quarter" idx="10"/>
          </p:nvPr>
        </p:nvSpPr>
        <p:spPr/>
        <p:txBody>
          <a:bodyPr/>
          <a:lstStyle/>
          <a:p>
            <a:fld id="{9CD8D479-8942-46E8-A226-A4E01F7A105C}" type="slidenum">
              <a:rPr lang="en-US" smtClean="0"/>
              <a:pPr/>
              <a:t>‹#›</a:t>
            </a:fld>
            <a:endParaRPr lang="en-US"/>
          </a:p>
        </p:txBody>
      </p:sp>
      <p:sp>
        <p:nvSpPr>
          <p:cNvPr id="4" name="Date Placeholder 3">
            <a:extLst>
              <a:ext uri="{FF2B5EF4-FFF2-40B4-BE49-F238E27FC236}">
                <a16:creationId xmlns:a16="http://schemas.microsoft.com/office/drawing/2014/main" id="{72DE325F-9428-4B5D-B5C4-F6F97D37474B}"/>
              </a:ext>
            </a:extLst>
          </p:cNvPr>
          <p:cNvSpPr>
            <a:spLocks noGrp="1"/>
          </p:cNvSpPr>
          <p:nvPr>
            <p:ph type="dt" sz="half" idx="11"/>
          </p:nvPr>
        </p:nvSpPr>
        <p:spPr/>
        <p:txBody>
          <a:bodyPr/>
          <a:lstStyle/>
          <a:p>
            <a:fld id="{18FDD023-A7E9-45C6-8E49-199213A6C580}" type="datetime1">
              <a:rPr lang="en-US" smtClean="0"/>
              <a:t>12/11/2018</a:t>
            </a:fld>
            <a:endParaRPr lang="en-US"/>
          </a:p>
        </p:txBody>
      </p:sp>
      <p:sp>
        <p:nvSpPr>
          <p:cNvPr id="5" name="Footer Placeholder 4">
            <a:extLst>
              <a:ext uri="{FF2B5EF4-FFF2-40B4-BE49-F238E27FC236}">
                <a16:creationId xmlns:a16="http://schemas.microsoft.com/office/drawing/2014/main" id="{7C82D23C-0315-4AE0-B7D4-2C77A41AD517}"/>
              </a:ext>
            </a:extLst>
          </p:cNvPr>
          <p:cNvSpPr>
            <a:spLocks noGrp="1"/>
          </p:cNvSpPr>
          <p:nvPr>
            <p:ph type="ftr" sz="quarter" idx="12"/>
          </p:nvPr>
        </p:nvSpPr>
        <p:spPr/>
        <p:txBody>
          <a:bodyPr/>
          <a:lstStyle/>
          <a:p>
            <a:r>
              <a:rPr lang="en-US"/>
              <a:t>Council on Social Work Education                                                                                                                                                                                                                       www.cswe.org</a:t>
            </a:r>
          </a:p>
        </p:txBody>
      </p:sp>
    </p:spTree>
    <p:extLst>
      <p:ext uri="{BB962C8B-B14F-4D97-AF65-F5344CB8AC3E}">
        <p14:creationId xmlns:p14="http://schemas.microsoft.com/office/powerpoint/2010/main" val="3095209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International Social Work </a:t>
            </a:r>
            <a:endParaRPr/>
          </a:p>
        </p:txBody>
      </p:sp>
      <p:sp>
        <p:nvSpPr>
          <p:cNvPr id="3" name="Content Placeholder 2"/>
          <p:cNvSpPr>
            <a:spLocks noGrp="1"/>
          </p:cNvSpPr>
          <p:nvPr>
            <p:ph idx="1" hasCustomPrompt="1"/>
          </p:nvPr>
        </p:nvSpPr>
        <p:spPr/>
        <p:txBody>
          <a:bodyPr/>
          <a:lstStyle>
            <a:lvl1pPr>
              <a:defRPr lang="en-US" sz="1150" smtClean="0">
                <a:effectLst/>
              </a:defRPr>
            </a:lvl1pPr>
          </a:lstStyle>
          <a:p>
            <a:pPr lvl="0"/>
            <a:r>
              <a:rPr lang="en-US" sz="1150">
                <a:solidFill>
                  <a:srgbClr val="212121"/>
                </a:solidFill>
                <a:effectLst/>
                <a:latin typeface="Segoe UI" panose="020B0502040204020203" pitchFamily="34" charset="0"/>
                <a:ea typeface="Times New Roman" panose="02020603050405020304" pitchFamily="18" charset="0"/>
              </a:rPr>
              <a:t>briefly outline the current status of social work and its education in your county and/or region. </a:t>
            </a:r>
            <a:endParaRPr/>
          </a:p>
        </p:txBody>
      </p:sp>
      <p:sp>
        <p:nvSpPr>
          <p:cNvPr id="6" name="Slide Number Placeholder 5"/>
          <p:cNvSpPr>
            <a:spLocks noGrp="1"/>
          </p:cNvSpPr>
          <p:nvPr>
            <p:ph type="sldNum" sz="quarter" idx="12"/>
          </p:nvPr>
        </p:nvSpPr>
        <p:spPr/>
        <p:txBody>
          <a:bodyPr/>
          <a:lstStyle/>
          <a:p>
            <a:fld id="{9CD8D479-8942-46E8-A226-A4E01F7A105C}" type="slidenum">
              <a:rPr/>
              <a:t>‹#›</a:t>
            </a:fld>
            <a:endParaRPr/>
          </a:p>
        </p:txBody>
      </p:sp>
      <p:sp>
        <p:nvSpPr>
          <p:cNvPr id="4" name="Date Placeholder 3"/>
          <p:cNvSpPr>
            <a:spLocks noGrp="1"/>
          </p:cNvSpPr>
          <p:nvPr>
            <p:ph type="dt" sz="half" idx="10"/>
          </p:nvPr>
        </p:nvSpPr>
        <p:spPr/>
        <p:txBody>
          <a:bodyPr/>
          <a:lstStyle/>
          <a:p>
            <a:fld id="{8CBC4151-D429-490F-8B6F-CB9E6F3BB766}" type="datetime1">
              <a:rPr lang="en-US" smtClean="0"/>
              <a:t>12/11/2018</a:t>
            </a:fld>
            <a:endParaRPr lang="en-US"/>
          </a:p>
        </p:txBody>
      </p:sp>
      <p:sp>
        <p:nvSpPr>
          <p:cNvPr id="5" name="Footer Placeholder 4"/>
          <p:cNvSpPr>
            <a:spLocks noGrp="1"/>
          </p:cNvSpPr>
          <p:nvPr>
            <p:ph type="ftr" sz="quarter" idx="11"/>
          </p:nvPr>
        </p:nvSpPr>
        <p:spPr/>
        <p:txBody>
          <a:bodyPr/>
          <a:lstStyle>
            <a:lvl1pPr>
              <a:defRPr/>
            </a:lvl1pPr>
          </a:lstStyle>
          <a:p>
            <a:r>
              <a:rPr lang="en-US"/>
              <a:t>Council on Social Work Education                                                                                                                                                                                                                       www.cswe.org</a:t>
            </a:r>
          </a:p>
        </p:txBody>
      </p:sp>
      <p:pic>
        <p:nvPicPr>
          <p:cNvPr id="7" name="Picture 6">
            <a:extLst>
              <a:ext uri="{FF2B5EF4-FFF2-40B4-BE49-F238E27FC236}">
                <a16:creationId xmlns:a16="http://schemas.microsoft.com/office/drawing/2014/main" id="{371CCD59-F824-4A14-A373-27D671FAD4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76753" y="5910469"/>
            <a:ext cx="705220" cy="705220"/>
          </a:xfrm>
          <a:prstGeom prst="rect">
            <a:avLst/>
          </a:prstGeom>
        </p:spPr>
      </p:pic>
    </p:spTree>
    <p:extLst>
      <p:ext uri="{BB962C8B-B14F-4D97-AF65-F5344CB8AC3E}">
        <p14:creationId xmlns:p14="http://schemas.microsoft.com/office/powerpoint/2010/main" val="3405116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International Social Work </a:t>
            </a:r>
            <a:endParaRPr/>
          </a:p>
        </p:txBody>
      </p:sp>
      <p:sp>
        <p:nvSpPr>
          <p:cNvPr id="3" name="Content Placeholder 2"/>
          <p:cNvSpPr>
            <a:spLocks noGrp="1"/>
          </p:cNvSpPr>
          <p:nvPr>
            <p:ph idx="1" hasCustomPrompt="1"/>
          </p:nvPr>
        </p:nvSpPr>
        <p:spPr/>
        <p:txBody>
          <a:bodyPr/>
          <a:lstStyle>
            <a:lvl1pPr>
              <a:defRPr lang="en-US" sz="1150" smtClean="0">
                <a:effectLst/>
              </a:defRPr>
            </a:lvl1pPr>
          </a:lstStyle>
          <a:p>
            <a:pPr lvl="0"/>
            <a:r>
              <a:rPr lang="en-US" sz="1150">
                <a:solidFill>
                  <a:srgbClr val="212121"/>
                </a:solidFill>
                <a:effectLst/>
                <a:latin typeface="Segoe UI" panose="020B0502040204020203" pitchFamily="34" charset="0"/>
                <a:ea typeface="Times New Roman" panose="02020603050405020304" pitchFamily="18" charset="0"/>
              </a:rPr>
              <a:t>describe contemporary </a:t>
            </a:r>
            <a:r>
              <a:rPr lang="en-US" sz="1150" err="1">
                <a:solidFill>
                  <a:srgbClr val="212121"/>
                </a:solidFill>
                <a:effectLst/>
                <a:latin typeface="Segoe UI" panose="020B0502040204020203" pitchFamily="34" charset="0"/>
                <a:ea typeface="Times New Roman" panose="02020603050405020304" pitchFamily="18" charset="0"/>
              </a:rPr>
              <a:t>glocal</a:t>
            </a:r>
            <a:r>
              <a:rPr lang="en-US" sz="1150">
                <a:solidFill>
                  <a:srgbClr val="212121"/>
                </a:solidFill>
                <a:effectLst/>
                <a:latin typeface="Segoe UI" panose="020B0502040204020203" pitchFamily="34" charset="0"/>
                <a:ea typeface="Times New Roman" panose="02020603050405020304" pitchFamily="18" charset="0"/>
              </a:rPr>
              <a:t> social work needs and issues in your county and/or region</a:t>
            </a:r>
            <a:endParaRPr/>
          </a:p>
        </p:txBody>
      </p:sp>
      <p:sp>
        <p:nvSpPr>
          <p:cNvPr id="6" name="Slide Number Placeholder 5"/>
          <p:cNvSpPr>
            <a:spLocks noGrp="1"/>
          </p:cNvSpPr>
          <p:nvPr>
            <p:ph type="sldNum" sz="quarter" idx="12"/>
          </p:nvPr>
        </p:nvSpPr>
        <p:spPr/>
        <p:txBody>
          <a:bodyPr/>
          <a:lstStyle/>
          <a:p>
            <a:fld id="{9CD8D479-8942-46E8-A226-A4E01F7A105C}" type="slidenum">
              <a:rPr/>
              <a:t>‹#›</a:t>
            </a:fld>
            <a:endParaRPr/>
          </a:p>
        </p:txBody>
      </p:sp>
      <p:sp>
        <p:nvSpPr>
          <p:cNvPr id="4" name="Date Placeholder 3"/>
          <p:cNvSpPr>
            <a:spLocks noGrp="1"/>
          </p:cNvSpPr>
          <p:nvPr>
            <p:ph type="dt" sz="half" idx="10"/>
          </p:nvPr>
        </p:nvSpPr>
        <p:spPr/>
        <p:txBody>
          <a:bodyPr/>
          <a:lstStyle/>
          <a:p>
            <a:fld id="{8CBC4151-D429-490F-8B6F-CB9E6F3BB766}" type="datetime1">
              <a:rPr lang="en-US" smtClean="0"/>
              <a:t>12/11/2018</a:t>
            </a:fld>
            <a:endParaRPr lang="en-US"/>
          </a:p>
        </p:txBody>
      </p:sp>
      <p:sp>
        <p:nvSpPr>
          <p:cNvPr id="5" name="Footer Placeholder 4"/>
          <p:cNvSpPr>
            <a:spLocks noGrp="1"/>
          </p:cNvSpPr>
          <p:nvPr>
            <p:ph type="ftr" sz="quarter" idx="11"/>
          </p:nvPr>
        </p:nvSpPr>
        <p:spPr/>
        <p:txBody>
          <a:bodyPr/>
          <a:lstStyle>
            <a:lvl1pPr>
              <a:defRPr/>
            </a:lvl1pPr>
          </a:lstStyle>
          <a:p>
            <a:r>
              <a:rPr lang="en-US"/>
              <a:t>Council on Social Work Education                                                                                                                                                                                                                       www.cswe.org</a:t>
            </a:r>
          </a:p>
        </p:txBody>
      </p:sp>
      <p:pic>
        <p:nvPicPr>
          <p:cNvPr id="7" name="Picture 6">
            <a:extLst>
              <a:ext uri="{FF2B5EF4-FFF2-40B4-BE49-F238E27FC236}">
                <a16:creationId xmlns:a16="http://schemas.microsoft.com/office/drawing/2014/main" id="{371CCD59-F824-4A14-A373-27D671FAD4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76753" y="5910469"/>
            <a:ext cx="705220" cy="705220"/>
          </a:xfrm>
          <a:prstGeom prst="rect">
            <a:avLst/>
          </a:prstGeom>
        </p:spPr>
      </p:pic>
    </p:spTree>
    <p:extLst>
      <p:ext uri="{BB962C8B-B14F-4D97-AF65-F5344CB8AC3E}">
        <p14:creationId xmlns:p14="http://schemas.microsoft.com/office/powerpoint/2010/main" val="2671917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International Social Work </a:t>
            </a:r>
            <a:endParaRPr/>
          </a:p>
        </p:txBody>
      </p:sp>
      <p:sp>
        <p:nvSpPr>
          <p:cNvPr id="3" name="Content Placeholder 2"/>
          <p:cNvSpPr>
            <a:spLocks noGrp="1"/>
          </p:cNvSpPr>
          <p:nvPr>
            <p:ph idx="1" hasCustomPrompt="1"/>
          </p:nvPr>
        </p:nvSpPr>
        <p:spPr/>
        <p:txBody>
          <a:bodyPr/>
          <a:lstStyle>
            <a:lvl1pPr marL="210312" marR="0" indent="-210312" algn="l" defTabSz="914400" rtl="0" eaLnBrk="1" fontAlgn="auto" latinLnBrk="0" hangingPunct="1">
              <a:lnSpc>
                <a:spcPct val="90000"/>
              </a:lnSpc>
              <a:spcBef>
                <a:spcPts val="1100"/>
              </a:spcBef>
              <a:spcAft>
                <a:spcPts val="0"/>
              </a:spcAft>
              <a:buClrTx/>
              <a:buSzTx/>
              <a:buFont typeface="Arial" panose="020B0604020202020204" pitchFamily="34" charset="0"/>
              <a:buChar char="•"/>
              <a:tabLst/>
              <a:defRPr lang="en-US" sz="1100" smtClean="0">
                <a:effectLst/>
              </a:defRPr>
            </a:lvl1pPr>
          </a:lstStyle>
          <a:p>
            <a:pPr marL="210312" marR="0" lvl="0" indent="-210312" algn="l" defTabSz="914400" rtl="0" eaLnBrk="1" fontAlgn="auto" latinLnBrk="0" hangingPunct="1">
              <a:lnSpc>
                <a:spcPct val="90000"/>
              </a:lnSpc>
              <a:spcBef>
                <a:spcPts val="1100"/>
              </a:spcBef>
              <a:spcAft>
                <a:spcPts val="0"/>
              </a:spcAft>
              <a:buClrTx/>
              <a:buSzTx/>
              <a:buFont typeface="Arial" panose="020B0604020202020204" pitchFamily="34" charset="0"/>
              <a:buChar char="•"/>
              <a:tabLst/>
              <a:defRPr/>
            </a:pPr>
            <a:r>
              <a:rPr lang="en-US" sz="1100">
                <a:solidFill>
                  <a:srgbClr val="212121"/>
                </a:solidFill>
                <a:effectLst/>
                <a:latin typeface="Segoe UI" panose="020B0502040204020203" pitchFamily="34" charset="0"/>
                <a:ea typeface="Times New Roman" panose="02020603050405020304" pitchFamily="18" charset="0"/>
              </a:rPr>
              <a:t>identify innovative and/or necessary social work responses for those issues, including educational restructuring.</a:t>
            </a:r>
            <a:endParaRPr lang="en-US" sz="1100">
              <a:effectLst/>
              <a:latin typeface="Calibri" panose="020F0502020204030204" pitchFamily="34" charset="0"/>
              <a:ea typeface="Calibri" panose="020F0502020204030204" pitchFamily="34" charset="0"/>
            </a:endParaRPr>
          </a:p>
          <a:p>
            <a:pPr lvl="0"/>
            <a:endParaRPr/>
          </a:p>
        </p:txBody>
      </p:sp>
      <p:sp>
        <p:nvSpPr>
          <p:cNvPr id="6" name="Slide Number Placeholder 5"/>
          <p:cNvSpPr>
            <a:spLocks noGrp="1"/>
          </p:cNvSpPr>
          <p:nvPr>
            <p:ph type="sldNum" sz="quarter" idx="12"/>
          </p:nvPr>
        </p:nvSpPr>
        <p:spPr/>
        <p:txBody>
          <a:bodyPr/>
          <a:lstStyle/>
          <a:p>
            <a:fld id="{9CD8D479-8942-46E8-A226-A4E01F7A105C}" type="slidenum">
              <a:rPr/>
              <a:t>‹#›</a:t>
            </a:fld>
            <a:endParaRPr/>
          </a:p>
        </p:txBody>
      </p:sp>
      <p:sp>
        <p:nvSpPr>
          <p:cNvPr id="4" name="Date Placeholder 3"/>
          <p:cNvSpPr>
            <a:spLocks noGrp="1"/>
          </p:cNvSpPr>
          <p:nvPr>
            <p:ph type="dt" sz="half" idx="10"/>
          </p:nvPr>
        </p:nvSpPr>
        <p:spPr/>
        <p:txBody>
          <a:bodyPr/>
          <a:lstStyle/>
          <a:p>
            <a:fld id="{8CBC4151-D429-490F-8B6F-CB9E6F3BB766}" type="datetime1">
              <a:rPr lang="en-US" smtClean="0"/>
              <a:t>12/11/2018</a:t>
            </a:fld>
            <a:endParaRPr lang="en-US"/>
          </a:p>
        </p:txBody>
      </p:sp>
      <p:sp>
        <p:nvSpPr>
          <p:cNvPr id="5" name="Footer Placeholder 4"/>
          <p:cNvSpPr>
            <a:spLocks noGrp="1"/>
          </p:cNvSpPr>
          <p:nvPr>
            <p:ph type="ftr" sz="quarter" idx="11"/>
          </p:nvPr>
        </p:nvSpPr>
        <p:spPr/>
        <p:txBody>
          <a:bodyPr/>
          <a:lstStyle>
            <a:lvl1pPr>
              <a:defRPr/>
            </a:lvl1pPr>
          </a:lstStyle>
          <a:p>
            <a:r>
              <a:rPr lang="en-US"/>
              <a:t>Council on Social Work Education                                                                                                                                                                                                                       www.cswe.org</a:t>
            </a:r>
          </a:p>
        </p:txBody>
      </p:sp>
      <p:pic>
        <p:nvPicPr>
          <p:cNvPr id="7" name="Picture 6">
            <a:extLst>
              <a:ext uri="{FF2B5EF4-FFF2-40B4-BE49-F238E27FC236}">
                <a16:creationId xmlns:a16="http://schemas.microsoft.com/office/drawing/2014/main" id="{371CCD59-F824-4A14-A373-27D671FAD4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76753" y="5910469"/>
            <a:ext cx="705220" cy="705220"/>
          </a:xfrm>
          <a:prstGeom prst="rect">
            <a:avLst/>
          </a:prstGeom>
        </p:spPr>
      </p:pic>
    </p:spTree>
    <p:extLst>
      <p:ext uri="{BB962C8B-B14F-4D97-AF65-F5344CB8AC3E}">
        <p14:creationId xmlns:p14="http://schemas.microsoft.com/office/powerpoint/2010/main" val="3774565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International Social Work </a:t>
            </a:r>
            <a:endParaRPr/>
          </a:p>
        </p:txBody>
      </p:sp>
      <p:sp>
        <p:nvSpPr>
          <p:cNvPr id="3" name="Content Placeholder 2"/>
          <p:cNvSpPr>
            <a:spLocks noGrp="1"/>
          </p:cNvSpPr>
          <p:nvPr>
            <p:ph idx="1" hasCustomPrompt="1"/>
          </p:nvPr>
        </p:nvSpPr>
        <p:spPr/>
        <p:txBody>
          <a:bodyPr/>
          <a:lstStyle>
            <a:lvl1pPr marL="210312" marR="0" indent="-210312" algn="l" defTabSz="914400" rtl="0" eaLnBrk="1" fontAlgn="auto" latinLnBrk="0" hangingPunct="1">
              <a:lnSpc>
                <a:spcPct val="90000"/>
              </a:lnSpc>
              <a:spcBef>
                <a:spcPts val="1100"/>
              </a:spcBef>
              <a:spcAft>
                <a:spcPts val="0"/>
              </a:spcAft>
              <a:buClrTx/>
              <a:buSzTx/>
              <a:buFont typeface="Arial" panose="020B0604020202020204" pitchFamily="34" charset="0"/>
              <a:buChar char="•"/>
              <a:tabLst/>
              <a:defRPr lang="en-US" sz="1100" smtClean="0">
                <a:effectLst/>
              </a:defRPr>
            </a:lvl1pPr>
          </a:lstStyle>
          <a:p>
            <a:pPr marL="210312" marR="0" lvl="0" indent="-210312" algn="l" defTabSz="914400" rtl="0" eaLnBrk="1" fontAlgn="auto" latinLnBrk="0" hangingPunct="1">
              <a:lnSpc>
                <a:spcPct val="90000"/>
              </a:lnSpc>
              <a:spcBef>
                <a:spcPts val="1100"/>
              </a:spcBef>
              <a:spcAft>
                <a:spcPts val="0"/>
              </a:spcAft>
              <a:buClrTx/>
              <a:buSzTx/>
              <a:buFont typeface="Arial" panose="020B0604020202020204" pitchFamily="34" charset="0"/>
              <a:buChar char="•"/>
              <a:tabLst/>
              <a:defRPr/>
            </a:pPr>
            <a:r>
              <a:rPr lang="en-US" sz="1100">
                <a:solidFill>
                  <a:srgbClr val="212121"/>
                </a:solidFill>
                <a:effectLst/>
                <a:latin typeface="Segoe UI" panose="020B0502040204020203" pitchFamily="34" charset="0"/>
                <a:ea typeface="Times New Roman" panose="02020603050405020304" pitchFamily="18" charset="0"/>
              </a:rPr>
              <a:t>identify innovative and/or necessary social work responses for those issues, including educational restructuring.</a:t>
            </a:r>
            <a:endParaRPr lang="en-US" sz="1100">
              <a:effectLst/>
              <a:latin typeface="Calibri" panose="020F0502020204030204" pitchFamily="34" charset="0"/>
              <a:ea typeface="Calibri" panose="020F0502020204030204" pitchFamily="34" charset="0"/>
            </a:endParaRPr>
          </a:p>
          <a:p>
            <a:pPr lvl="0"/>
            <a:endParaRPr/>
          </a:p>
        </p:txBody>
      </p:sp>
      <p:sp>
        <p:nvSpPr>
          <p:cNvPr id="6" name="Slide Number Placeholder 5"/>
          <p:cNvSpPr>
            <a:spLocks noGrp="1"/>
          </p:cNvSpPr>
          <p:nvPr>
            <p:ph type="sldNum" sz="quarter" idx="12"/>
          </p:nvPr>
        </p:nvSpPr>
        <p:spPr/>
        <p:txBody>
          <a:bodyPr/>
          <a:lstStyle/>
          <a:p>
            <a:fld id="{9CD8D479-8942-46E8-A226-A4E01F7A105C}" type="slidenum">
              <a:rPr/>
              <a:t>‹#›</a:t>
            </a:fld>
            <a:endParaRPr/>
          </a:p>
        </p:txBody>
      </p:sp>
      <p:sp>
        <p:nvSpPr>
          <p:cNvPr id="4" name="Date Placeholder 3"/>
          <p:cNvSpPr>
            <a:spLocks noGrp="1"/>
          </p:cNvSpPr>
          <p:nvPr>
            <p:ph type="dt" sz="half" idx="10"/>
          </p:nvPr>
        </p:nvSpPr>
        <p:spPr/>
        <p:txBody>
          <a:bodyPr/>
          <a:lstStyle/>
          <a:p>
            <a:fld id="{8CBC4151-D429-490F-8B6F-CB9E6F3BB766}" type="datetime1">
              <a:rPr lang="en-US" smtClean="0"/>
              <a:t>12/11/2018</a:t>
            </a:fld>
            <a:endParaRPr lang="en-US"/>
          </a:p>
        </p:txBody>
      </p:sp>
      <p:sp>
        <p:nvSpPr>
          <p:cNvPr id="5" name="Footer Placeholder 4"/>
          <p:cNvSpPr>
            <a:spLocks noGrp="1"/>
          </p:cNvSpPr>
          <p:nvPr>
            <p:ph type="ftr" sz="quarter" idx="11"/>
          </p:nvPr>
        </p:nvSpPr>
        <p:spPr/>
        <p:txBody>
          <a:bodyPr/>
          <a:lstStyle>
            <a:lvl1pPr>
              <a:defRPr/>
            </a:lvl1pPr>
          </a:lstStyle>
          <a:p>
            <a:r>
              <a:rPr lang="en-US"/>
              <a:t>Council on Social Work Education                                                                                                                                                                                                                       www.cswe.org</a:t>
            </a:r>
          </a:p>
        </p:txBody>
      </p:sp>
      <p:pic>
        <p:nvPicPr>
          <p:cNvPr id="7" name="Picture 6">
            <a:extLst>
              <a:ext uri="{FF2B5EF4-FFF2-40B4-BE49-F238E27FC236}">
                <a16:creationId xmlns:a16="http://schemas.microsoft.com/office/drawing/2014/main" id="{371CCD59-F824-4A14-A373-27D671FAD4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76753" y="5910469"/>
            <a:ext cx="705220" cy="705220"/>
          </a:xfrm>
          <a:prstGeom prst="rect">
            <a:avLst/>
          </a:prstGeom>
        </p:spPr>
      </p:pic>
    </p:spTree>
    <p:extLst>
      <p:ext uri="{BB962C8B-B14F-4D97-AF65-F5344CB8AC3E}">
        <p14:creationId xmlns:p14="http://schemas.microsoft.com/office/powerpoint/2010/main" val="58956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8" name="Rectangle 7"/>
          <p:cNvSpPr/>
          <p:nvPr/>
        </p:nvSpPr>
        <p:spPr>
          <a:xfrm>
            <a:off x="4118837" y="3145188"/>
            <a:ext cx="4034648" cy="28007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93084" y="3429000"/>
            <a:ext cx="3805832" cy="1398442"/>
          </a:xfrm>
        </p:spPr>
        <p:txBody>
          <a:bodyPr anchor="b">
            <a:normAutofit/>
          </a:bodyPr>
          <a:lstStyle>
            <a:lvl1pPr>
              <a:defRPr sz="300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4192859" y="5451564"/>
            <a:ext cx="3805832" cy="449523"/>
          </a:xfrm>
        </p:spPr>
        <p:txBody>
          <a:bodyPr>
            <a:normAutofit/>
          </a:bodyPr>
          <a:lstStyle>
            <a:lvl1pPr marL="0" indent="0">
              <a:spcBef>
                <a:spcPts val="0"/>
              </a:spcBef>
              <a:buNone/>
              <a:defRPr sz="20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58" y="3144645"/>
            <a:ext cx="4108578" cy="2800702"/>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3484" y="3144643"/>
            <a:ext cx="4115584" cy="2800701"/>
          </a:xfrm>
          <a:prstGeom prst="rect">
            <a:avLst/>
          </a:prstGeom>
        </p:spPr>
      </p:pic>
      <p:pic>
        <p:nvPicPr>
          <p:cNvPr id="7" name="Picture 6">
            <a:extLst>
              <a:ext uri="{FF2B5EF4-FFF2-40B4-BE49-F238E27FC236}">
                <a16:creationId xmlns:a16="http://schemas.microsoft.com/office/drawing/2014/main" id="{C34DA04C-725E-46FA-A199-985F32B3EBF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486780" y="6334214"/>
            <a:ext cx="705220" cy="705220"/>
          </a:xfrm>
          <a:prstGeom prst="rect">
            <a:avLst/>
          </a:prstGeom>
        </p:spPr>
      </p:pic>
    </p:spTree>
    <p:extLst>
      <p:ext uri="{BB962C8B-B14F-4D97-AF65-F5344CB8AC3E}">
        <p14:creationId xmlns:p14="http://schemas.microsoft.com/office/powerpoint/2010/main" val="1289894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3768">
          <p15:clr>
            <a:srgbClr val="FDE53C"/>
          </p15:clr>
        </p15:guide>
        <p15:guide id="2" orient="horz" pos="1296">
          <p15:clr>
            <a:srgbClr val="FDE53C"/>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sp>
        <p:nvSpPr>
          <p:cNvPr id="8" name="Rectangle 7"/>
          <p:cNvSpPr/>
          <p:nvPr/>
        </p:nvSpPr>
        <p:spPr>
          <a:xfrm>
            <a:off x="4118837" y="3145188"/>
            <a:ext cx="4034648" cy="28007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93084" y="3429000"/>
            <a:ext cx="3805832" cy="1398442"/>
          </a:xfrm>
        </p:spPr>
        <p:txBody>
          <a:bodyPr anchor="b">
            <a:normAutofit/>
          </a:bodyPr>
          <a:lstStyle>
            <a:lvl1pPr>
              <a:defRPr sz="300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4192859" y="5451564"/>
            <a:ext cx="3805832" cy="449523"/>
          </a:xfrm>
        </p:spPr>
        <p:txBody>
          <a:bodyPr>
            <a:normAutofit/>
          </a:bodyPr>
          <a:lstStyle>
            <a:lvl1pPr marL="0" indent="0">
              <a:spcBef>
                <a:spcPts val="0"/>
              </a:spcBef>
              <a:buNone/>
              <a:defRPr sz="20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58" y="3144645"/>
            <a:ext cx="4108578" cy="2800702"/>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3484" y="3144643"/>
            <a:ext cx="4115584" cy="2800701"/>
          </a:xfrm>
          <a:prstGeom prst="rect">
            <a:avLst/>
          </a:prstGeom>
        </p:spPr>
      </p:pic>
      <p:pic>
        <p:nvPicPr>
          <p:cNvPr id="7" name="Picture 6">
            <a:extLst>
              <a:ext uri="{FF2B5EF4-FFF2-40B4-BE49-F238E27FC236}">
                <a16:creationId xmlns:a16="http://schemas.microsoft.com/office/drawing/2014/main" id="{C34DA04C-725E-46FA-A199-985F32B3EBF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486780" y="6334214"/>
            <a:ext cx="705220" cy="705220"/>
          </a:xfrm>
          <a:prstGeom prst="rect">
            <a:avLst/>
          </a:prstGeom>
        </p:spPr>
      </p:pic>
    </p:spTree>
    <p:extLst>
      <p:ext uri="{BB962C8B-B14F-4D97-AF65-F5344CB8AC3E}">
        <p14:creationId xmlns:p14="http://schemas.microsoft.com/office/powerpoint/2010/main" val="4008547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3768">
          <p15:clr>
            <a:srgbClr val="FDE53C"/>
          </p15:clr>
        </p15:guide>
        <p15:guide id="2" orient="horz" pos="1296">
          <p15:clr>
            <a:srgbClr val="FDE53C"/>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409700" y="1556281"/>
            <a:ext cx="4610099"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556281"/>
            <a:ext cx="4609775"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Slide Number Placeholder 6"/>
          <p:cNvSpPr>
            <a:spLocks noGrp="1"/>
          </p:cNvSpPr>
          <p:nvPr>
            <p:ph type="sldNum" sz="quarter" idx="12"/>
          </p:nvPr>
        </p:nvSpPr>
        <p:spPr/>
        <p:txBody>
          <a:bodyPr/>
          <a:lstStyle/>
          <a:p>
            <a:fld id="{9CD8D479-8942-46E8-A226-A4E01F7A105C}" type="slidenum">
              <a:rPr/>
              <a:t>‹#›</a:t>
            </a:fld>
            <a:endParaRPr/>
          </a:p>
        </p:txBody>
      </p:sp>
      <p:sp>
        <p:nvSpPr>
          <p:cNvPr id="5" name="Date Placeholder 4"/>
          <p:cNvSpPr>
            <a:spLocks noGrp="1"/>
          </p:cNvSpPr>
          <p:nvPr>
            <p:ph type="dt" sz="half" idx="10"/>
          </p:nvPr>
        </p:nvSpPr>
        <p:spPr/>
        <p:txBody>
          <a:bodyPr/>
          <a:lstStyle/>
          <a:p>
            <a:fld id="{D53268E2-4F7E-4DE7-B482-3803F447F935}" type="datetime1">
              <a:rPr lang="en-US" smtClean="0"/>
              <a:t>12/11/2018</a:t>
            </a:fld>
            <a:endParaRPr lang="en-US"/>
          </a:p>
        </p:txBody>
      </p:sp>
      <p:sp>
        <p:nvSpPr>
          <p:cNvPr id="6" name="Footer Placeholder 5"/>
          <p:cNvSpPr>
            <a:spLocks noGrp="1"/>
          </p:cNvSpPr>
          <p:nvPr>
            <p:ph type="ftr" sz="quarter" idx="11"/>
          </p:nvPr>
        </p:nvSpPr>
        <p:spPr/>
        <p:txBody>
          <a:bodyPr/>
          <a:lstStyle>
            <a:lvl1pPr>
              <a:defRPr/>
            </a:lvl1pPr>
          </a:lstStyle>
          <a:p>
            <a:r>
              <a:rPr lang="en-US"/>
              <a:t>Council on Social Work Education                                                                                                                                                                                                                       www.cswe.org</a:t>
            </a:r>
          </a:p>
        </p:txBody>
      </p:sp>
      <p:pic>
        <p:nvPicPr>
          <p:cNvPr id="8" name="Picture 7">
            <a:extLst>
              <a:ext uri="{FF2B5EF4-FFF2-40B4-BE49-F238E27FC236}">
                <a16:creationId xmlns:a16="http://schemas.microsoft.com/office/drawing/2014/main" id="{890698A2-9FAC-4D04-8EC1-F616AAC4A00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76755" y="5909830"/>
            <a:ext cx="705220" cy="705220"/>
          </a:xfrm>
          <a:prstGeom prst="rect">
            <a:avLst/>
          </a:prstGeom>
        </p:spPr>
      </p:pic>
    </p:spTree>
    <p:extLst>
      <p:ext uri="{BB962C8B-B14F-4D97-AF65-F5344CB8AC3E}">
        <p14:creationId xmlns:p14="http://schemas.microsoft.com/office/powerpoint/2010/main" val="278168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409699" y="1554480"/>
            <a:ext cx="4608576"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09699" y="2434147"/>
            <a:ext cx="4608576"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72200" y="1554480"/>
            <a:ext cx="4610100"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434147"/>
            <a:ext cx="4610100"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Slide Number Placeholder 8"/>
          <p:cNvSpPr>
            <a:spLocks noGrp="1"/>
          </p:cNvSpPr>
          <p:nvPr>
            <p:ph type="sldNum" sz="quarter" idx="12"/>
          </p:nvPr>
        </p:nvSpPr>
        <p:spPr/>
        <p:txBody>
          <a:bodyPr/>
          <a:lstStyle/>
          <a:p>
            <a:fld id="{9CD8D479-8942-46E8-A226-A4E01F7A105C}" type="slidenum">
              <a:rPr/>
              <a:t>‹#›</a:t>
            </a:fld>
            <a:endParaRPr/>
          </a:p>
        </p:txBody>
      </p:sp>
      <p:sp>
        <p:nvSpPr>
          <p:cNvPr id="7" name="Date Placeholder 6"/>
          <p:cNvSpPr>
            <a:spLocks noGrp="1"/>
          </p:cNvSpPr>
          <p:nvPr>
            <p:ph type="dt" sz="half" idx="10"/>
          </p:nvPr>
        </p:nvSpPr>
        <p:spPr/>
        <p:txBody>
          <a:bodyPr/>
          <a:lstStyle/>
          <a:p>
            <a:fld id="{98641E90-549F-4FBC-A015-CD9031710F72}" type="datetime1">
              <a:rPr lang="en-US" smtClean="0"/>
              <a:t>12/11/2018</a:t>
            </a:fld>
            <a:endParaRPr lang="en-US"/>
          </a:p>
        </p:txBody>
      </p:sp>
      <p:sp>
        <p:nvSpPr>
          <p:cNvPr id="8" name="Footer Placeholder 7"/>
          <p:cNvSpPr>
            <a:spLocks noGrp="1"/>
          </p:cNvSpPr>
          <p:nvPr>
            <p:ph type="ftr" sz="quarter" idx="11"/>
          </p:nvPr>
        </p:nvSpPr>
        <p:spPr/>
        <p:txBody>
          <a:bodyPr/>
          <a:lstStyle>
            <a:lvl1pPr>
              <a:defRPr/>
            </a:lvl1pPr>
          </a:lstStyle>
          <a:p>
            <a:r>
              <a:rPr lang="en-US"/>
              <a:t>Council on Social Work Education                                                                                                                                                                                                                       www.cswe.org</a:t>
            </a:r>
          </a:p>
        </p:txBody>
      </p:sp>
      <p:pic>
        <p:nvPicPr>
          <p:cNvPr id="10" name="Picture 9">
            <a:extLst>
              <a:ext uri="{FF2B5EF4-FFF2-40B4-BE49-F238E27FC236}">
                <a16:creationId xmlns:a16="http://schemas.microsoft.com/office/drawing/2014/main" id="{E4A4E835-FAD7-42FE-84B4-57798A4CDC0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76753" y="5910469"/>
            <a:ext cx="705220" cy="705220"/>
          </a:xfrm>
          <a:prstGeom prst="rect">
            <a:avLst/>
          </a:prstGeom>
        </p:spPr>
      </p:pic>
    </p:spTree>
    <p:extLst>
      <p:ext uri="{BB962C8B-B14F-4D97-AF65-F5344CB8AC3E}">
        <p14:creationId xmlns:p14="http://schemas.microsoft.com/office/powerpoint/2010/main" val="2827180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6629400"/>
            <a:ext cx="1499616" cy="228600"/>
          </a:xfrm>
          <a:prstGeom prst="rect">
            <a:avLst/>
          </a:prstGeom>
          <a:gradFill>
            <a:gsLst>
              <a:gs pos="0">
                <a:schemeClr val="accent1">
                  <a:lumMod val="15000"/>
                  <a:lumOff val="85000"/>
                </a:schemeClr>
              </a:gs>
              <a:gs pos="100000">
                <a:schemeClr val="accent1">
                  <a:lumMod val="15000"/>
                  <a:lumOff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1609344" y="6629400"/>
            <a:ext cx="10582656" cy="228600"/>
          </a:xfrm>
          <a:prstGeom prst="rect">
            <a:avLst/>
          </a:prstGeom>
          <a:gradFill>
            <a:gsLst>
              <a:gs pos="0">
                <a:schemeClr val="accent1">
                  <a:lumMod val="35000"/>
                  <a:lumOff val="65000"/>
                </a:schemeClr>
              </a:gs>
              <a:gs pos="100000">
                <a:schemeClr val="accent1">
                  <a:lumMod val="35000"/>
                  <a:lumOff val="6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chemeClr val="accent1">
                  <a:lumMod val="75000"/>
                </a:schemeClr>
              </a:solidFill>
            </a:endParaRPr>
          </a:p>
        </p:txBody>
      </p:sp>
      <p:sp>
        <p:nvSpPr>
          <p:cNvPr id="2" name="Title Placeholder 1"/>
          <p:cNvSpPr>
            <a:spLocks noGrp="1"/>
          </p:cNvSpPr>
          <p:nvPr>
            <p:ph type="title"/>
          </p:nvPr>
        </p:nvSpPr>
        <p:spPr>
          <a:xfrm>
            <a:off x="1410026" y="276087"/>
            <a:ext cx="9371949" cy="1183566"/>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410027" y="1566001"/>
            <a:ext cx="9371948" cy="4620682"/>
          </a:xfrm>
          <a:prstGeom prst="rect">
            <a:avLst/>
          </a:prstGeom>
        </p:spPr>
        <p:txBody>
          <a:bodyPr vert="horz" lIns="91440" tIns="45720" rIns="91440" bIns="45720" rtlCol="0">
            <a:normAutofit/>
          </a:bodyPr>
          <a:lstStyle/>
          <a:p>
            <a:pPr lvl="0"/>
            <a:r>
              <a:rPr lang="en-US"/>
              <a:t>E</a:t>
            </a:r>
            <a:r>
              <a:t>dit Master text styles</a:t>
            </a:r>
          </a:p>
          <a:p>
            <a:pPr lvl="1"/>
            <a:r>
              <a:t>Second level</a:t>
            </a:r>
          </a:p>
          <a:p>
            <a:pPr lvl="2"/>
            <a:r>
              <a:t>Third level</a:t>
            </a:r>
          </a:p>
          <a:p>
            <a:pPr lvl="3"/>
            <a:r>
              <a:t>Fourth level</a:t>
            </a:r>
          </a:p>
          <a:p>
            <a:pPr lvl="4"/>
            <a:r>
              <a:t>Fifth level</a:t>
            </a:r>
          </a:p>
        </p:txBody>
      </p:sp>
      <p:sp>
        <p:nvSpPr>
          <p:cNvPr id="6" name="Slide Number Placeholder 5"/>
          <p:cNvSpPr>
            <a:spLocks noGrp="1"/>
          </p:cNvSpPr>
          <p:nvPr>
            <p:ph type="sldNum" sz="quarter" idx="4"/>
          </p:nvPr>
        </p:nvSpPr>
        <p:spPr>
          <a:xfrm>
            <a:off x="0" y="6629400"/>
            <a:ext cx="410402" cy="228600"/>
          </a:xfrm>
          <a:prstGeom prst="rect">
            <a:avLst/>
          </a:prstGeom>
        </p:spPr>
        <p:txBody>
          <a:bodyPr vert="horz" lIns="91440" tIns="45720" rIns="91440" bIns="45720" rtlCol="0" anchor="ctr"/>
          <a:lstStyle>
            <a:lvl1pPr algn="r">
              <a:defRPr sz="1100">
                <a:solidFill>
                  <a:schemeClr val="accent1">
                    <a:lumMod val="50000"/>
                  </a:schemeClr>
                </a:solidFill>
              </a:defRPr>
            </a:lvl1pPr>
          </a:lstStyle>
          <a:p>
            <a:fld id="{9CD8D479-8942-46E8-A226-A4E01F7A105C}" type="slidenum">
              <a:rPr lang="en-US" smtClean="0"/>
              <a:pPr/>
              <a:t>‹#›</a:t>
            </a:fld>
            <a:endParaRPr lang="en-US"/>
          </a:p>
        </p:txBody>
      </p:sp>
      <p:sp>
        <p:nvSpPr>
          <p:cNvPr id="4" name="Date Placeholder 3"/>
          <p:cNvSpPr>
            <a:spLocks noGrp="1"/>
          </p:cNvSpPr>
          <p:nvPr>
            <p:ph type="dt" sz="half" idx="2"/>
          </p:nvPr>
        </p:nvSpPr>
        <p:spPr>
          <a:xfrm>
            <a:off x="453403" y="6629400"/>
            <a:ext cx="1000662" cy="228600"/>
          </a:xfrm>
          <a:prstGeom prst="rect">
            <a:avLst/>
          </a:prstGeom>
        </p:spPr>
        <p:txBody>
          <a:bodyPr vert="horz" lIns="91440" tIns="45720" rIns="91440" bIns="45720" rtlCol="0" anchor="ctr"/>
          <a:lstStyle>
            <a:lvl1pPr algn="r">
              <a:defRPr sz="1100">
                <a:solidFill>
                  <a:schemeClr val="accent1">
                    <a:lumMod val="50000"/>
                  </a:schemeClr>
                </a:solidFill>
              </a:defRPr>
            </a:lvl1pPr>
          </a:lstStyle>
          <a:p>
            <a:fld id="{18FDD023-A7E9-45C6-8E49-199213A6C580}" type="datetime1">
              <a:rPr lang="en-US" smtClean="0"/>
              <a:t>12/11/2018</a:t>
            </a:fld>
            <a:endParaRPr lang="en-US"/>
          </a:p>
        </p:txBody>
      </p:sp>
      <p:sp>
        <p:nvSpPr>
          <p:cNvPr id="5" name="Footer Placeholder 4"/>
          <p:cNvSpPr>
            <a:spLocks noGrp="1"/>
          </p:cNvSpPr>
          <p:nvPr>
            <p:ph type="ftr" sz="quarter" idx="3"/>
          </p:nvPr>
        </p:nvSpPr>
        <p:spPr>
          <a:xfrm>
            <a:off x="1637716" y="6629400"/>
            <a:ext cx="9144259" cy="228600"/>
          </a:xfrm>
          <a:prstGeom prst="rect">
            <a:avLst/>
          </a:prstGeom>
        </p:spPr>
        <p:txBody>
          <a:bodyPr vert="horz" lIns="91440" tIns="45720" rIns="91440" bIns="45720" rtlCol="0" anchor="ctr"/>
          <a:lstStyle>
            <a:lvl1pPr algn="l">
              <a:defRPr sz="1100">
                <a:solidFill>
                  <a:schemeClr val="accent1">
                    <a:lumMod val="50000"/>
                  </a:schemeClr>
                </a:solidFill>
              </a:defRPr>
            </a:lvl1pPr>
          </a:lstStyle>
          <a:p>
            <a:r>
              <a:rPr lang="en-US"/>
              <a:t>Council on Social Work Education                                                                                                                                                                                                                       www.cswe.org</a:t>
            </a:r>
          </a:p>
        </p:txBody>
      </p:sp>
    </p:spTree>
    <p:extLst>
      <p:ext uri="{BB962C8B-B14F-4D97-AF65-F5344CB8AC3E}">
        <p14:creationId xmlns:p14="http://schemas.microsoft.com/office/powerpoint/2010/main" val="2866046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2" r:id="rId5"/>
    <p:sldLayoutId id="2147483651" r:id="rId6"/>
    <p:sldLayoutId id="2147483663" r:id="rId7"/>
    <p:sldLayoutId id="2147483652" r:id="rId8"/>
    <p:sldLayoutId id="2147483653" r:id="rId9"/>
    <p:sldLayoutId id="2147483654" r:id="rId10"/>
    <p:sldLayoutId id="2147483655" r:id="rId11"/>
    <p:sldLayoutId id="2147483656" r:id="rId12"/>
    <p:sldLayoutId id="2147483657" r:id="rId13"/>
    <p:sldLayoutId id="2147483664"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spcBef>
          <a:spcPct val="0"/>
        </a:spcBef>
        <a:buNone/>
        <a:defRPr sz="3400" kern="1200">
          <a:solidFill>
            <a:schemeClr val="accent1">
              <a:lumMod val="75000"/>
            </a:schemeClr>
          </a:solidFill>
          <a:latin typeface="+mj-lt"/>
          <a:ea typeface="+mj-ea"/>
          <a:cs typeface="+mj-cs"/>
        </a:defRPr>
      </a:lvl1pPr>
    </p:titleStyle>
    <p:body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1.xml"/><Relationship Id="rId5" Type="http://schemas.openxmlformats.org/officeDocument/2006/relationships/image" Target="../media/image19.jp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3.jpg"/><Relationship Id="rId7" Type="http://schemas.openxmlformats.org/officeDocument/2006/relationships/diagramColors" Target="../diagrams/colors1.xml"/><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votingissocialwork.or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hyperlink" Target="https://www.bls.gov/ooh/community-and-social-service/social-workers.ht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The State of Social Work Education in  the U.S.</a:t>
            </a:r>
          </a:p>
        </p:txBody>
      </p:sp>
      <p:sp>
        <p:nvSpPr>
          <p:cNvPr id="3" name="Subtitle 2"/>
          <p:cNvSpPr>
            <a:spLocks noGrp="1"/>
          </p:cNvSpPr>
          <p:nvPr>
            <p:ph type="subTitle" idx="1"/>
          </p:nvPr>
        </p:nvSpPr>
        <p:spPr/>
        <p:txBody>
          <a:bodyPr vert="horz" lIns="91440" tIns="45720" rIns="91440" bIns="45720" rtlCol="0" anchor="t">
            <a:normAutofit/>
          </a:bodyPr>
          <a:lstStyle/>
          <a:p>
            <a:r>
              <a:rPr lang="en-US"/>
              <a:t>Global becomes </a:t>
            </a:r>
            <a:r>
              <a:rPr lang="en-US" err="1"/>
              <a:t>Glocal</a:t>
            </a:r>
          </a:p>
        </p:txBody>
      </p:sp>
    </p:spTree>
    <p:extLst>
      <p:ext uri="{BB962C8B-B14F-4D97-AF65-F5344CB8AC3E}">
        <p14:creationId xmlns:p14="http://schemas.microsoft.com/office/powerpoint/2010/main" val="426154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5AAB5-F146-4B0D-98BB-BA9DBC5128D6}"/>
              </a:ext>
            </a:extLst>
          </p:cNvPr>
          <p:cNvSpPr>
            <a:spLocks noGrp="1"/>
          </p:cNvSpPr>
          <p:nvPr>
            <p:ph type="title"/>
          </p:nvPr>
        </p:nvSpPr>
        <p:spPr/>
        <p:txBody>
          <a:bodyPr>
            <a:normAutofit/>
          </a:bodyPr>
          <a:lstStyle/>
          <a:p>
            <a:r>
              <a:rPr lang="en-US" dirty="0"/>
              <a:t>Climate Change/ Environmental Impact</a:t>
            </a:r>
            <a:br>
              <a:rPr lang="en-US" dirty="0"/>
            </a:br>
            <a:endParaRPr lang="en-US" dirty="0"/>
          </a:p>
        </p:txBody>
      </p:sp>
      <p:sp>
        <p:nvSpPr>
          <p:cNvPr id="4" name="Slide Number Placeholder 3">
            <a:extLst>
              <a:ext uri="{FF2B5EF4-FFF2-40B4-BE49-F238E27FC236}">
                <a16:creationId xmlns:a16="http://schemas.microsoft.com/office/drawing/2014/main" id="{44B13B2C-15B6-4554-8BB1-5123709320AE}"/>
              </a:ext>
            </a:extLst>
          </p:cNvPr>
          <p:cNvSpPr>
            <a:spLocks noGrp="1"/>
          </p:cNvSpPr>
          <p:nvPr>
            <p:ph type="sldNum" sz="quarter" idx="12"/>
          </p:nvPr>
        </p:nvSpPr>
        <p:spPr/>
        <p:txBody>
          <a:bodyPr/>
          <a:lstStyle/>
          <a:p>
            <a:fld id="{9CD8D479-8942-46E8-A226-A4E01F7A105C}" type="slidenum">
              <a:rPr lang="en-US" smtClean="0"/>
              <a:pPr/>
              <a:t>10</a:t>
            </a:fld>
            <a:endParaRPr lang="en-US"/>
          </a:p>
        </p:txBody>
      </p:sp>
      <p:sp>
        <p:nvSpPr>
          <p:cNvPr id="5" name="Date Placeholder 4">
            <a:extLst>
              <a:ext uri="{FF2B5EF4-FFF2-40B4-BE49-F238E27FC236}">
                <a16:creationId xmlns:a16="http://schemas.microsoft.com/office/drawing/2014/main" id="{0B4F535F-80DC-4A72-AA3F-642489FA9A3C}"/>
              </a:ext>
            </a:extLst>
          </p:cNvPr>
          <p:cNvSpPr>
            <a:spLocks noGrp="1"/>
          </p:cNvSpPr>
          <p:nvPr>
            <p:ph type="dt" sz="half" idx="10"/>
          </p:nvPr>
        </p:nvSpPr>
        <p:spPr/>
        <p:txBody>
          <a:bodyPr/>
          <a:lstStyle/>
          <a:p>
            <a:fld id="{8CBC4151-D429-490F-8B6F-CB9E6F3BB766}" type="datetime1">
              <a:rPr lang="en-US" smtClean="0"/>
              <a:pPr/>
              <a:t>12/11/2018</a:t>
            </a:fld>
            <a:endParaRPr lang="en-US"/>
          </a:p>
        </p:txBody>
      </p:sp>
      <p:sp>
        <p:nvSpPr>
          <p:cNvPr id="6" name="Footer Placeholder 5">
            <a:extLst>
              <a:ext uri="{FF2B5EF4-FFF2-40B4-BE49-F238E27FC236}">
                <a16:creationId xmlns:a16="http://schemas.microsoft.com/office/drawing/2014/main" id="{E855E956-5D3B-4223-BD04-B82438D74046}"/>
              </a:ext>
            </a:extLst>
          </p:cNvPr>
          <p:cNvSpPr>
            <a:spLocks noGrp="1"/>
          </p:cNvSpPr>
          <p:nvPr>
            <p:ph type="ftr" sz="quarter" idx="11"/>
          </p:nvPr>
        </p:nvSpPr>
        <p:spPr/>
        <p:txBody>
          <a:bodyPr/>
          <a:lstStyle/>
          <a:p>
            <a:r>
              <a:rPr lang="en-US"/>
              <a:t>Council on Social Work Education                                                                                                                                                                                                                       www.cswe.org</a:t>
            </a:r>
          </a:p>
        </p:txBody>
      </p:sp>
      <p:sp>
        <p:nvSpPr>
          <p:cNvPr id="3" name="Content Placeholder 2">
            <a:extLst>
              <a:ext uri="{FF2B5EF4-FFF2-40B4-BE49-F238E27FC236}">
                <a16:creationId xmlns:a16="http://schemas.microsoft.com/office/drawing/2014/main" id="{A2BBF746-05B9-4E94-80B9-C83E472DF03B}"/>
              </a:ext>
            </a:extLst>
          </p:cNvPr>
          <p:cNvSpPr>
            <a:spLocks noGrp="1"/>
          </p:cNvSpPr>
          <p:nvPr>
            <p:ph idx="4294967295"/>
          </p:nvPr>
        </p:nvSpPr>
        <p:spPr>
          <a:xfrm>
            <a:off x="634481" y="1367477"/>
            <a:ext cx="5788025" cy="4857750"/>
          </a:xfrm>
        </p:spPr>
        <p:txBody>
          <a:bodyPr vert="horz" lIns="91440" tIns="45720" rIns="91440" bIns="45720" rtlCol="0" anchor="t">
            <a:normAutofit/>
          </a:bodyPr>
          <a:lstStyle/>
          <a:p>
            <a:pPr marL="210185" indent="-210185"/>
            <a:r>
              <a:rPr lang="en-US" sz="1700" dirty="0"/>
              <a:t>Synopsis</a:t>
            </a:r>
          </a:p>
          <a:p>
            <a:pPr marL="438785" lvl="1" indent="-154940"/>
            <a:r>
              <a:rPr lang="en-US" sz="1700" dirty="0"/>
              <a:t>Overwhelming body of evidence affirming that the earth is warming, largely due to greenhouse gas produced by human activities. </a:t>
            </a:r>
          </a:p>
          <a:p>
            <a:pPr marL="438785" lvl="1" indent="-154940"/>
            <a:r>
              <a:rPr lang="en-US" sz="1700" dirty="0"/>
              <a:t>The Intergovernmental Panel on Climate Change (IPCC) states, "...the net damage costs of climate change are likely to be significant and increase over time." </a:t>
            </a:r>
          </a:p>
          <a:p>
            <a:pPr marL="285750" indent="-285750"/>
            <a:r>
              <a:rPr lang="en-US" sz="1700" dirty="0"/>
              <a:t>Social Work Considerations</a:t>
            </a:r>
          </a:p>
          <a:p>
            <a:pPr marL="742950" lvl="1" indent="-285750"/>
            <a:r>
              <a:rPr lang="en-US" sz="1700" dirty="0"/>
              <a:t>Climate change is a public health issues because of its impact on water, air, food supplies, and living spaces </a:t>
            </a:r>
          </a:p>
          <a:p>
            <a:pPr marL="742950" lvl="1" indent="-285750"/>
            <a:r>
              <a:rPr lang="en-US" sz="1700" dirty="0"/>
              <a:t>Climate-centered crises (draught, flood, fire, hurricane, etc.) impact on communities and livelihoods</a:t>
            </a:r>
          </a:p>
          <a:p>
            <a:pPr marL="742950" lvl="1" indent="-285750"/>
            <a:r>
              <a:rPr lang="en-US" sz="1700" dirty="0"/>
              <a:t>New, worsening health conditions (infections disease, illness, emotional/mental stress)</a:t>
            </a:r>
          </a:p>
          <a:p>
            <a:pPr marL="742950" lvl="1" indent="-285750"/>
            <a:r>
              <a:rPr lang="en-US" sz="1700" dirty="0"/>
              <a:t>Vulnerable populations more at risk </a:t>
            </a:r>
          </a:p>
          <a:p>
            <a:pPr marL="742950" lvl="1" indent="-285750"/>
            <a:r>
              <a:rPr lang="en-US" sz="1700" dirty="0"/>
              <a:t>Social workers as change agents – macro-level work, advocacy </a:t>
            </a:r>
          </a:p>
          <a:p>
            <a:pPr marL="742950" lvl="1" indent="-285750"/>
            <a:endParaRPr lang="en-US" sz="2900" dirty="0"/>
          </a:p>
          <a:p>
            <a:pPr marL="438785" lvl="1" indent="-154940"/>
            <a:endParaRPr lang="en-US" sz="1700" dirty="0"/>
          </a:p>
          <a:p>
            <a:pPr marL="0" indent="0">
              <a:buNone/>
            </a:pPr>
            <a:endParaRPr lang="en-US" sz="2900" dirty="0"/>
          </a:p>
          <a:p>
            <a:pPr marL="210185" indent="-210185"/>
            <a:endParaRPr lang="en-US" sz="2900" dirty="0"/>
          </a:p>
        </p:txBody>
      </p:sp>
      <p:pic>
        <p:nvPicPr>
          <p:cNvPr id="7" name="Picture 7" descr="A person with a sunset in the background&#10;&#10;Description generated with very high confidence">
            <a:extLst>
              <a:ext uri="{FF2B5EF4-FFF2-40B4-BE49-F238E27FC236}">
                <a16:creationId xmlns:a16="http://schemas.microsoft.com/office/drawing/2014/main" id="{4FF3F778-38EA-41FD-B6CC-7F8E384AC395}"/>
              </a:ext>
            </a:extLst>
          </p:cNvPr>
          <p:cNvPicPr>
            <a:picLocks noChangeAspect="1"/>
          </p:cNvPicPr>
          <p:nvPr/>
        </p:nvPicPr>
        <p:blipFill>
          <a:blip r:embed="rId3"/>
          <a:stretch>
            <a:fillRect/>
          </a:stretch>
        </p:blipFill>
        <p:spPr>
          <a:xfrm>
            <a:off x="7165277" y="2646044"/>
            <a:ext cx="3616698" cy="1565911"/>
          </a:xfrm>
          <a:prstGeom prst="rect">
            <a:avLst/>
          </a:prstGeom>
        </p:spPr>
      </p:pic>
      <p:sp>
        <p:nvSpPr>
          <p:cNvPr id="10" name="TextBox 9">
            <a:extLst>
              <a:ext uri="{FF2B5EF4-FFF2-40B4-BE49-F238E27FC236}">
                <a16:creationId xmlns:a16="http://schemas.microsoft.com/office/drawing/2014/main" id="{C09B8F11-0AFB-40A2-BD34-65A6E93C471C}"/>
              </a:ext>
            </a:extLst>
          </p:cNvPr>
          <p:cNvSpPr txBox="1"/>
          <p:nvPr/>
        </p:nvSpPr>
        <p:spPr>
          <a:xfrm>
            <a:off x="7576656" y="6133051"/>
            <a:ext cx="3903676" cy="253916"/>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dirty="0"/>
              <a:t>https://climate.nasa.gov/ef</a:t>
            </a:r>
            <a:r>
              <a:rPr lang="en-US" sz="1050"/>
              <a:t>fects/ text</a:t>
            </a:r>
          </a:p>
        </p:txBody>
      </p:sp>
    </p:spTree>
    <p:extLst>
      <p:ext uri="{BB962C8B-B14F-4D97-AF65-F5344CB8AC3E}">
        <p14:creationId xmlns:p14="http://schemas.microsoft.com/office/powerpoint/2010/main" val="1420646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5AAB5-F146-4B0D-98BB-BA9DBC5128D6}"/>
              </a:ext>
            </a:extLst>
          </p:cNvPr>
          <p:cNvSpPr>
            <a:spLocks noGrp="1"/>
          </p:cNvSpPr>
          <p:nvPr>
            <p:ph type="title"/>
          </p:nvPr>
        </p:nvSpPr>
        <p:spPr>
          <a:xfrm>
            <a:off x="1188668" y="149606"/>
            <a:ext cx="9814663" cy="1532633"/>
          </a:xfrm>
        </p:spPr>
        <p:txBody>
          <a:bodyPr>
            <a:normAutofit/>
          </a:bodyPr>
          <a:lstStyle/>
          <a:p>
            <a:r>
              <a:rPr lang="en-US" dirty="0"/>
              <a:t>Immigration &amp; Refugees</a:t>
            </a:r>
            <a:br>
              <a:rPr lang="en-US" dirty="0"/>
            </a:br>
            <a:endParaRPr lang="en-US" dirty="0"/>
          </a:p>
        </p:txBody>
      </p:sp>
      <p:sp>
        <p:nvSpPr>
          <p:cNvPr id="3" name="Content Placeholder 2">
            <a:extLst>
              <a:ext uri="{FF2B5EF4-FFF2-40B4-BE49-F238E27FC236}">
                <a16:creationId xmlns:a16="http://schemas.microsoft.com/office/drawing/2014/main" id="{A2BBF746-05B9-4E94-80B9-C83E472DF03B}"/>
              </a:ext>
            </a:extLst>
          </p:cNvPr>
          <p:cNvSpPr>
            <a:spLocks noGrp="1"/>
          </p:cNvSpPr>
          <p:nvPr>
            <p:ph idx="1"/>
          </p:nvPr>
        </p:nvSpPr>
        <p:spPr>
          <a:xfrm>
            <a:off x="1186760" y="1182607"/>
            <a:ext cx="4421916" cy="4800055"/>
          </a:xfrm>
        </p:spPr>
        <p:txBody>
          <a:bodyPr vert="horz" lIns="91440" tIns="45720" rIns="91440" bIns="45720" rtlCol="0" anchor="t">
            <a:normAutofit/>
          </a:bodyPr>
          <a:lstStyle/>
          <a:p>
            <a:pPr marL="0" indent="0">
              <a:buNone/>
            </a:pPr>
            <a:endParaRPr lang="en-US" dirty="0"/>
          </a:p>
          <a:p>
            <a:pPr marL="210185" indent="-210185"/>
            <a:r>
              <a:rPr lang="en-US" sz="1600" dirty="0"/>
              <a:t>Synopsis</a:t>
            </a:r>
          </a:p>
          <a:p>
            <a:pPr marL="438785" lvl="1" indent="-154940"/>
            <a:r>
              <a:rPr lang="en-US" sz="1400" dirty="0"/>
              <a:t>40 million immigrants in the US (1/5</a:t>
            </a:r>
            <a:r>
              <a:rPr lang="en-US" sz="1400" baseline="30000" dirty="0"/>
              <a:t>th</a:t>
            </a:r>
            <a:r>
              <a:rPr lang="en-US" sz="1400" dirty="0"/>
              <a:t> of the world’s migrants) – more than any other country in the world </a:t>
            </a:r>
          </a:p>
          <a:p>
            <a:pPr marL="438785" lvl="1" indent="-154940"/>
            <a:r>
              <a:rPr lang="en-US" sz="1400" dirty="0"/>
              <a:t>Mexico, China, and India are top birthplaces for immigrants in the U.S.</a:t>
            </a:r>
          </a:p>
          <a:p>
            <a:pPr marL="676275" lvl="2" indent="-154940"/>
            <a:r>
              <a:rPr lang="en-US" sz="1400" dirty="0"/>
              <a:t>Largest origin group: Democratic Republic of Congo, Iraq, Syria, Somalia, and Burma (Myanmar)</a:t>
            </a:r>
          </a:p>
          <a:p>
            <a:pPr marL="676275" lvl="2" indent="-154940"/>
            <a:r>
              <a:rPr lang="en-US" sz="1400" dirty="0"/>
              <a:t>In 2017, 22,861 were Muslims (43%) and 25,194 were Christian (47%)</a:t>
            </a:r>
          </a:p>
          <a:p>
            <a:pPr marL="676275" lvl="2" indent="-154940"/>
            <a:r>
              <a:rPr lang="en-US" sz="1400" dirty="0"/>
              <a:t>Roughly half (46%) of nation's 43.7 million immigrants live in California, Texas, and New York </a:t>
            </a:r>
          </a:p>
          <a:p>
            <a:pPr marL="438785" lvl="1" indent="-154940"/>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44B13B2C-15B6-4554-8BB1-5123709320AE}"/>
              </a:ext>
            </a:extLst>
          </p:cNvPr>
          <p:cNvSpPr>
            <a:spLocks noGrp="1"/>
          </p:cNvSpPr>
          <p:nvPr>
            <p:ph type="sldNum" sz="quarter" idx="12"/>
          </p:nvPr>
        </p:nvSpPr>
        <p:spPr/>
        <p:txBody>
          <a:bodyPr/>
          <a:lstStyle/>
          <a:p>
            <a:fld id="{9CD8D479-8942-46E8-A226-A4E01F7A105C}" type="slidenum">
              <a:rPr lang="en-US" smtClean="0"/>
              <a:pPr/>
              <a:t>11</a:t>
            </a:fld>
            <a:endParaRPr lang="en-US"/>
          </a:p>
        </p:txBody>
      </p:sp>
      <p:sp>
        <p:nvSpPr>
          <p:cNvPr id="5" name="Date Placeholder 4">
            <a:extLst>
              <a:ext uri="{FF2B5EF4-FFF2-40B4-BE49-F238E27FC236}">
                <a16:creationId xmlns:a16="http://schemas.microsoft.com/office/drawing/2014/main" id="{0B4F535F-80DC-4A72-AA3F-642489FA9A3C}"/>
              </a:ext>
            </a:extLst>
          </p:cNvPr>
          <p:cNvSpPr>
            <a:spLocks noGrp="1"/>
          </p:cNvSpPr>
          <p:nvPr>
            <p:ph type="dt" sz="half" idx="10"/>
          </p:nvPr>
        </p:nvSpPr>
        <p:spPr/>
        <p:txBody>
          <a:bodyPr/>
          <a:lstStyle/>
          <a:p>
            <a:fld id="{8CBC4151-D429-490F-8B6F-CB9E6F3BB766}" type="datetime1">
              <a:rPr lang="en-US" smtClean="0"/>
              <a:pPr/>
              <a:t>12/11/2018</a:t>
            </a:fld>
            <a:endParaRPr lang="en-US"/>
          </a:p>
        </p:txBody>
      </p:sp>
      <p:sp>
        <p:nvSpPr>
          <p:cNvPr id="6" name="Footer Placeholder 5">
            <a:extLst>
              <a:ext uri="{FF2B5EF4-FFF2-40B4-BE49-F238E27FC236}">
                <a16:creationId xmlns:a16="http://schemas.microsoft.com/office/drawing/2014/main" id="{E855E956-5D3B-4223-BD04-B82438D74046}"/>
              </a:ext>
            </a:extLst>
          </p:cNvPr>
          <p:cNvSpPr>
            <a:spLocks noGrp="1"/>
          </p:cNvSpPr>
          <p:nvPr>
            <p:ph type="ftr" sz="quarter" idx="11"/>
          </p:nvPr>
        </p:nvSpPr>
        <p:spPr/>
        <p:txBody>
          <a:bodyPr/>
          <a:lstStyle/>
          <a:p>
            <a:r>
              <a:rPr lang="en-US"/>
              <a:t>Council on Social Work Education                                                                                                                                                                                                                       www.cswe.org</a:t>
            </a:r>
          </a:p>
        </p:txBody>
      </p:sp>
      <p:sp>
        <p:nvSpPr>
          <p:cNvPr id="10" name="TextBox 9">
            <a:extLst>
              <a:ext uri="{FF2B5EF4-FFF2-40B4-BE49-F238E27FC236}">
                <a16:creationId xmlns:a16="http://schemas.microsoft.com/office/drawing/2014/main" id="{2C1874C5-97E2-496B-A4F1-29E1741DF4CD}"/>
              </a:ext>
            </a:extLst>
          </p:cNvPr>
          <p:cNvSpPr txBox="1"/>
          <p:nvPr/>
        </p:nvSpPr>
        <p:spPr>
          <a:xfrm>
            <a:off x="284480" y="5933162"/>
            <a:ext cx="4216400" cy="553998"/>
          </a:xfrm>
          <a:prstGeom prst="rect">
            <a:avLst/>
          </a:prstGeom>
          <a:noFill/>
        </p:spPr>
        <p:txBody>
          <a:bodyPr wrap="square" rtlCol="0">
            <a:spAutoFit/>
          </a:bodyPr>
          <a:lstStyle/>
          <a:p>
            <a:r>
              <a:rPr lang="en-US" sz="1000"/>
              <a:t>López, G., Bialik, K., &amp; Radford, J. (2018, November 30). Key findings about U.S. immigrants. Retrieved from http://www.pewresearch.org/fact-tank/2018/11/30/key-findings-about-u-s-immigrants/</a:t>
            </a:r>
          </a:p>
        </p:txBody>
      </p:sp>
      <p:pic>
        <p:nvPicPr>
          <p:cNvPr id="7" name="Picture 10" descr="A close up of a map&#10;&#10;Description generated with high confidence">
            <a:extLst>
              <a:ext uri="{FF2B5EF4-FFF2-40B4-BE49-F238E27FC236}">
                <a16:creationId xmlns:a16="http://schemas.microsoft.com/office/drawing/2014/main" id="{CFF92E51-02E0-4F55-B7BF-A0643D79C21F}"/>
              </a:ext>
            </a:extLst>
          </p:cNvPr>
          <p:cNvPicPr>
            <a:picLocks noChangeAspect="1"/>
          </p:cNvPicPr>
          <p:nvPr/>
        </p:nvPicPr>
        <p:blipFill>
          <a:blip r:embed="rId3"/>
          <a:stretch>
            <a:fillRect/>
          </a:stretch>
        </p:blipFill>
        <p:spPr>
          <a:xfrm>
            <a:off x="5852265" y="2418552"/>
            <a:ext cx="4941660" cy="3464334"/>
          </a:xfrm>
          <a:prstGeom prst="rect">
            <a:avLst/>
          </a:prstGeom>
        </p:spPr>
      </p:pic>
      <p:sp>
        <p:nvSpPr>
          <p:cNvPr id="12" name="TextBox 11">
            <a:extLst>
              <a:ext uri="{FF2B5EF4-FFF2-40B4-BE49-F238E27FC236}">
                <a16:creationId xmlns:a16="http://schemas.microsoft.com/office/drawing/2014/main" id="{CFA593E8-DD19-428C-A439-68FE2C3C99AC}"/>
              </a:ext>
            </a:extLst>
          </p:cNvPr>
          <p:cNvSpPr txBox="1"/>
          <p:nvPr/>
        </p:nvSpPr>
        <p:spPr>
          <a:xfrm>
            <a:off x="5855854" y="1308594"/>
            <a:ext cx="5077580" cy="116955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t>Social Work Considerations</a:t>
            </a:r>
          </a:p>
          <a:p>
            <a:pPr marL="285750" indent="-285750">
              <a:buFont typeface="Arial"/>
              <a:buChar char="•"/>
            </a:pPr>
            <a:r>
              <a:rPr lang="en-US" sz="1400" dirty="0"/>
              <a:t>Political and social anti-immigrant and refugee rhetoric, dehumanization </a:t>
            </a:r>
          </a:p>
          <a:p>
            <a:pPr marL="285750" indent="-285750">
              <a:buFont typeface="Arial"/>
              <a:buChar char="•"/>
            </a:pPr>
            <a:r>
              <a:rPr lang="en-US" sz="1400" dirty="0"/>
              <a:t>Documentation challenges for clients, students</a:t>
            </a:r>
          </a:p>
          <a:p>
            <a:pPr marL="285750" indent="-285750">
              <a:buFont typeface="Arial"/>
              <a:buChar char="•"/>
            </a:pPr>
            <a:r>
              <a:rPr lang="en-US" sz="1400" dirty="0"/>
              <a:t>Increased violence &amp; tension in communities </a:t>
            </a:r>
          </a:p>
        </p:txBody>
      </p:sp>
    </p:spTree>
    <p:extLst>
      <p:ext uri="{BB962C8B-B14F-4D97-AF65-F5344CB8AC3E}">
        <p14:creationId xmlns:p14="http://schemas.microsoft.com/office/powerpoint/2010/main" val="3726867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4B13B2C-15B6-4554-8BB1-5123709320AE}"/>
              </a:ext>
            </a:extLst>
          </p:cNvPr>
          <p:cNvSpPr>
            <a:spLocks noGrp="1"/>
          </p:cNvSpPr>
          <p:nvPr>
            <p:ph type="sldNum" sz="quarter" idx="12"/>
          </p:nvPr>
        </p:nvSpPr>
        <p:spPr/>
        <p:txBody>
          <a:bodyPr/>
          <a:lstStyle/>
          <a:p>
            <a:fld id="{9CD8D479-8942-46E8-A226-A4E01F7A105C}" type="slidenum">
              <a:rPr lang="en-US" smtClean="0"/>
              <a:pPr/>
              <a:t>12</a:t>
            </a:fld>
            <a:endParaRPr lang="en-US"/>
          </a:p>
        </p:txBody>
      </p:sp>
      <p:sp>
        <p:nvSpPr>
          <p:cNvPr id="5" name="Date Placeholder 4">
            <a:extLst>
              <a:ext uri="{FF2B5EF4-FFF2-40B4-BE49-F238E27FC236}">
                <a16:creationId xmlns:a16="http://schemas.microsoft.com/office/drawing/2014/main" id="{0B4F535F-80DC-4A72-AA3F-642489FA9A3C}"/>
              </a:ext>
            </a:extLst>
          </p:cNvPr>
          <p:cNvSpPr>
            <a:spLocks noGrp="1"/>
          </p:cNvSpPr>
          <p:nvPr>
            <p:ph type="dt" sz="half" idx="10"/>
          </p:nvPr>
        </p:nvSpPr>
        <p:spPr/>
        <p:txBody>
          <a:bodyPr/>
          <a:lstStyle/>
          <a:p>
            <a:fld id="{8CBC4151-D429-490F-8B6F-CB9E6F3BB766}" type="datetime1">
              <a:rPr lang="en-US" smtClean="0"/>
              <a:pPr/>
              <a:t>12/11/2018</a:t>
            </a:fld>
            <a:endParaRPr lang="en-US"/>
          </a:p>
        </p:txBody>
      </p:sp>
      <p:sp>
        <p:nvSpPr>
          <p:cNvPr id="6" name="Footer Placeholder 5">
            <a:extLst>
              <a:ext uri="{FF2B5EF4-FFF2-40B4-BE49-F238E27FC236}">
                <a16:creationId xmlns:a16="http://schemas.microsoft.com/office/drawing/2014/main" id="{E855E956-5D3B-4223-BD04-B82438D74046}"/>
              </a:ext>
            </a:extLst>
          </p:cNvPr>
          <p:cNvSpPr>
            <a:spLocks noGrp="1"/>
          </p:cNvSpPr>
          <p:nvPr>
            <p:ph type="ftr" sz="quarter" idx="11"/>
          </p:nvPr>
        </p:nvSpPr>
        <p:spPr/>
        <p:txBody>
          <a:bodyPr/>
          <a:lstStyle/>
          <a:p>
            <a:r>
              <a:rPr lang="en-US"/>
              <a:t>Council on Social Work Education                                                                                                                                                                                                                       www.cswe.org</a:t>
            </a:r>
          </a:p>
        </p:txBody>
      </p:sp>
      <p:sp>
        <p:nvSpPr>
          <p:cNvPr id="2" name="Title 1">
            <a:extLst>
              <a:ext uri="{FF2B5EF4-FFF2-40B4-BE49-F238E27FC236}">
                <a16:creationId xmlns:a16="http://schemas.microsoft.com/office/drawing/2014/main" id="{C395AAB5-F146-4B0D-98BB-BA9DBC5128D6}"/>
              </a:ext>
            </a:extLst>
          </p:cNvPr>
          <p:cNvSpPr>
            <a:spLocks noGrp="1"/>
          </p:cNvSpPr>
          <p:nvPr>
            <p:ph type="title" idx="4294967295"/>
          </p:nvPr>
        </p:nvSpPr>
        <p:spPr>
          <a:xfrm>
            <a:off x="756978" y="95604"/>
            <a:ext cx="9813925" cy="1533525"/>
          </a:xfrm>
        </p:spPr>
        <p:txBody>
          <a:bodyPr>
            <a:normAutofit/>
          </a:bodyPr>
          <a:lstStyle/>
          <a:p>
            <a:r>
              <a:rPr lang="en-US" dirty="0"/>
              <a:t>Technology &amp; Automation </a:t>
            </a:r>
            <a:br>
              <a:rPr lang="en-US" dirty="0"/>
            </a:br>
            <a:endParaRPr lang="en-US" dirty="0"/>
          </a:p>
        </p:txBody>
      </p:sp>
      <p:sp>
        <p:nvSpPr>
          <p:cNvPr id="3" name="Content Placeholder 2">
            <a:extLst>
              <a:ext uri="{FF2B5EF4-FFF2-40B4-BE49-F238E27FC236}">
                <a16:creationId xmlns:a16="http://schemas.microsoft.com/office/drawing/2014/main" id="{A2BBF746-05B9-4E94-80B9-C83E472DF03B}"/>
              </a:ext>
            </a:extLst>
          </p:cNvPr>
          <p:cNvSpPr>
            <a:spLocks noGrp="1"/>
          </p:cNvSpPr>
          <p:nvPr>
            <p:ph idx="4294967295"/>
          </p:nvPr>
        </p:nvSpPr>
        <p:spPr>
          <a:xfrm>
            <a:off x="1231641" y="1736933"/>
            <a:ext cx="4432300" cy="4130675"/>
          </a:xfrm>
        </p:spPr>
        <p:txBody>
          <a:bodyPr vert="horz" lIns="91440" tIns="45720" rIns="91440" bIns="45720" rtlCol="0" anchor="t">
            <a:normAutofit/>
          </a:bodyPr>
          <a:lstStyle/>
          <a:p>
            <a:pPr marL="210185" indent="-210185"/>
            <a:r>
              <a:rPr lang="en-US" dirty="0"/>
              <a:t>Synopsis</a:t>
            </a:r>
          </a:p>
          <a:p>
            <a:pPr marL="648970" lvl="1" indent="-210185"/>
            <a:r>
              <a:rPr lang="en-US" dirty="0"/>
              <a:t>Rapid growth in technology sector leading to the "computerizations" of American businesses, industries, and homes. </a:t>
            </a:r>
          </a:p>
          <a:p>
            <a:pPr marL="648970" lvl="1" indent="-210185"/>
            <a:r>
              <a:rPr lang="en-US" dirty="0"/>
              <a:t>Technology transforming the way, and the speed with which, people think, connect, collaborate, locate resources, manipulate and conduct research, etc. </a:t>
            </a:r>
          </a:p>
          <a:p>
            <a:pPr marL="648970" lvl="1" indent="-210185"/>
            <a:r>
              <a:rPr lang="en-US" dirty="0"/>
              <a:t>Digitization, the rise of robots, artificial intelligence seem to favor capital and higher-level skills at the expense of </a:t>
            </a:r>
            <a:r>
              <a:rPr lang="en-US" dirty="0" err="1"/>
              <a:t>orgindary</a:t>
            </a:r>
            <a:r>
              <a:rPr lang="en-US" dirty="0"/>
              <a:t> workers.</a:t>
            </a:r>
          </a:p>
          <a:p>
            <a:pPr marL="648970" lvl="1" indent="-210185"/>
            <a:endParaRPr lang="en-US" dirty="0"/>
          </a:p>
          <a:p>
            <a:pPr marL="648970" lvl="1" indent="-210185"/>
            <a:endParaRPr lang="en-US" dirty="0"/>
          </a:p>
          <a:p>
            <a:pPr marL="283845" lvl="1" indent="0">
              <a:buNone/>
            </a:pPr>
            <a:endParaRPr lang="en-US" dirty="0"/>
          </a:p>
          <a:p>
            <a:pPr marL="0" indent="0">
              <a:buNone/>
            </a:pPr>
            <a:endParaRPr lang="en-US" dirty="0"/>
          </a:p>
          <a:p>
            <a:pPr marL="210185" indent="-210185"/>
            <a:endParaRPr lang="en-US" sz="1600" dirty="0"/>
          </a:p>
          <a:p>
            <a:pPr marL="0" indent="0">
              <a:buNone/>
            </a:pPr>
            <a:endParaRPr lang="en-US" sz="1600" dirty="0"/>
          </a:p>
        </p:txBody>
      </p:sp>
      <p:pic>
        <p:nvPicPr>
          <p:cNvPr id="8" name="Picture 9" descr="A picture containing indoor, sitting&#10;&#10;Description generated with high confidence">
            <a:extLst>
              <a:ext uri="{FF2B5EF4-FFF2-40B4-BE49-F238E27FC236}">
                <a16:creationId xmlns:a16="http://schemas.microsoft.com/office/drawing/2014/main" id="{9512584E-8001-4E1F-81F6-09E8CAA90C7C}"/>
              </a:ext>
            </a:extLst>
          </p:cNvPr>
          <p:cNvPicPr>
            <a:picLocks noChangeAspect="1"/>
          </p:cNvPicPr>
          <p:nvPr/>
        </p:nvPicPr>
        <p:blipFill>
          <a:blip r:embed="rId3"/>
          <a:stretch>
            <a:fillRect/>
          </a:stretch>
        </p:blipFill>
        <p:spPr>
          <a:xfrm>
            <a:off x="7420946" y="494055"/>
            <a:ext cx="2501736" cy="1950487"/>
          </a:xfrm>
          <a:prstGeom prst="rect">
            <a:avLst/>
          </a:prstGeom>
        </p:spPr>
      </p:pic>
      <p:pic>
        <p:nvPicPr>
          <p:cNvPr id="10" name="Picture 9">
            <a:extLst>
              <a:ext uri="{FF2B5EF4-FFF2-40B4-BE49-F238E27FC236}">
                <a16:creationId xmlns:a16="http://schemas.microsoft.com/office/drawing/2014/main" id="{842E3500-63E4-4AE4-B43B-38331ECC822B}"/>
              </a:ext>
            </a:extLst>
          </p:cNvPr>
          <p:cNvPicPr>
            <a:picLocks noChangeAspect="1"/>
          </p:cNvPicPr>
          <p:nvPr/>
        </p:nvPicPr>
        <p:blipFill>
          <a:blip r:embed="rId4"/>
          <a:stretch>
            <a:fillRect/>
          </a:stretch>
        </p:blipFill>
        <p:spPr>
          <a:xfrm>
            <a:off x="9098163" y="2765634"/>
            <a:ext cx="2015467" cy="3042215"/>
          </a:xfrm>
          <a:prstGeom prst="rect">
            <a:avLst/>
          </a:prstGeom>
        </p:spPr>
      </p:pic>
      <p:pic>
        <p:nvPicPr>
          <p:cNvPr id="13" name="Picture 12">
            <a:extLst>
              <a:ext uri="{FF2B5EF4-FFF2-40B4-BE49-F238E27FC236}">
                <a16:creationId xmlns:a16="http://schemas.microsoft.com/office/drawing/2014/main" id="{ABFA2F84-25BF-4EC1-924D-929040028C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08440" y="2765634"/>
            <a:ext cx="2219325" cy="3042215"/>
          </a:xfrm>
          <a:prstGeom prst="rect">
            <a:avLst/>
          </a:prstGeom>
        </p:spPr>
      </p:pic>
    </p:spTree>
    <p:extLst>
      <p:ext uri="{BB962C8B-B14F-4D97-AF65-F5344CB8AC3E}">
        <p14:creationId xmlns:p14="http://schemas.microsoft.com/office/powerpoint/2010/main" val="1287685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5AAB5-F146-4B0D-98BB-BA9DBC5128D6}"/>
              </a:ext>
            </a:extLst>
          </p:cNvPr>
          <p:cNvSpPr>
            <a:spLocks noGrp="1"/>
          </p:cNvSpPr>
          <p:nvPr>
            <p:ph type="title"/>
          </p:nvPr>
        </p:nvSpPr>
        <p:spPr>
          <a:xfrm>
            <a:off x="1188668" y="149606"/>
            <a:ext cx="9814663" cy="1532633"/>
          </a:xfrm>
        </p:spPr>
        <p:txBody>
          <a:bodyPr>
            <a:normAutofit/>
          </a:bodyPr>
          <a:lstStyle/>
          <a:p>
            <a:r>
              <a:rPr lang="en-US" dirty="0"/>
              <a:t>Violence  </a:t>
            </a:r>
            <a:br>
              <a:rPr lang="en-US" dirty="0"/>
            </a:br>
            <a:endParaRPr lang="en-US" dirty="0"/>
          </a:p>
        </p:txBody>
      </p:sp>
      <p:sp>
        <p:nvSpPr>
          <p:cNvPr id="3" name="Content Placeholder 2">
            <a:extLst>
              <a:ext uri="{FF2B5EF4-FFF2-40B4-BE49-F238E27FC236}">
                <a16:creationId xmlns:a16="http://schemas.microsoft.com/office/drawing/2014/main" id="{A2BBF746-05B9-4E94-80B9-C83E472DF03B}"/>
              </a:ext>
            </a:extLst>
          </p:cNvPr>
          <p:cNvSpPr>
            <a:spLocks noGrp="1"/>
          </p:cNvSpPr>
          <p:nvPr>
            <p:ph idx="1"/>
          </p:nvPr>
        </p:nvSpPr>
        <p:spPr>
          <a:xfrm>
            <a:off x="1191167" y="1416581"/>
            <a:ext cx="4669500" cy="4950005"/>
          </a:xfrm>
        </p:spPr>
        <p:txBody>
          <a:bodyPr vert="horz" lIns="91440" tIns="45720" rIns="91440" bIns="45720" rtlCol="0" anchor="t">
            <a:normAutofit/>
          </a:bodyPr>
          <a:lstStyle/>
          <a:p>
            <a:pPr marL="210185" indent="-210185"/>
            <a:r>
              <a:rPr lang="en-US" dirty="0"/>
              <a:t>Synopsis</a:t>
            </a:r>
          </a:p>
          <a:p>
            <a:pPr marL="438785" lvl="1" indent="-154940"/>
            <a:r>
              <a:rPr lang="en-US" dirty="0"/>
              <a:t>Interpersonal Violence</a:t>
            </a:r>
          </a:p>
          <a:p>
            <a:pPr marL="676275" lvl="2" indent="-154940"/>
            <a:r>
              <a:rPr lang="en-US" sz="1800" dirty="0"/>
              <a:t>500,000 people killed by interpersonal violence each year </a:t>
            </a:r>
          </a:p>
          <a:p>
            <a:pPr marL="676275" lvl="2" indent="-154940"/>
            <a:r>
              <a:rPr lang="en-US" sz="1800" dirty="0"/>
              <a:t>10 million men &amp; women in US are subject to domestic violence</a:t>
            </a:r>
          </a:p>
          <a:p>
            <a:pPr marL="676275" lvl="2" indent="-154940"/>
            <a:r>
              <a:rPr lang="en-US" sz="1800" dirty="0"/>
              <a:t>5 million children are exposed to domestic violence in the US per year</a:t>
            </a:r>
          </a:p>
          <a:p>
            <a:pPr marL="438785" lvl="1" indent="-154940"/>
            <a:r>
              <a:rPr lang="en-US" dirty="0"/>
              <a:t>Gun Violence</a:t>
            </a:r>
          </a:p>
          <a:p>
            <a:pPr marL="676275" lvl="2" indent="-154940"/>
            <a:r>
              <a:rPr lang="en-US" sz="1800" dirty="0"/>
              <a:t>6.5 million people killed by gun violence worldwide since 1990</a:t>
            </a:r>
          </a:p>
          <a:p>
            <a:pPr marL="676275" lvl="2" indent="-154940"/>
            <a:r>
              <a:rPr lang="en-US" sz="1800" dirty="0"/>
              <a:t>Gun violence is concentrated. Just 15 countries (35% of world's population) account for 75% of all gun deaths: the worst in the Americas (Guatemala, Venezuela, Colombia, Mexico, Brazil, &amp; United States)</a:t>
            </a:r>
          </a:p>
          <a:p>
            <a:pPr marL="438785" lvl="1" indent="-154940"/>
            <a:endParaRPr lang="en-US" dirty="0"/>
          </a:p>
          <a:p>
            <a:pPr marL="283845" lvl="1" indent="0">
              <a:buNone/>
            </a:pPr>
            <a:endParaRPr lang="en-US" dirty="0"/>
          </a:p>
          <a:p>
            <a:pPr marL="0" indent="0">
              <a:buNone/>
            </a:pPr>
            <a:endParaRPr lang="en-US" dirty="0"/>
          </a:p>
          <a:p>
            <a:pPr marL="210185" indent="-210185"/>
            <a:endParaRPr lang="en-US" sz="1600" dirty="0"/>
          </a:p>
        </p:txBody>
      </p:sp>
      <p:sp>
        <p:nvSpPr>
          <p:cNvPr id="9" name="Text Placeholder 8">
            <a:extLst>
              <a:ext uri="{FF2B5EF4-FFF2-40B4-BE49-F238E27FC236}">
                <a16:creationId xmlns:a16="http://schemas.microsoft.com/office/drawing/2014/main" id="{C2ED8126-538B-4156-8014-F3C392500D5A}"/>
              </a:ext>
            </a:extLst>
          </p:cNvPr>
          <p:cNvSpPr>
            <a:spLocks noGrp="1"/>
          </p:cNvSpPr>
          <p:nvPr>
            <p:ph type="body" sz="half" idx="2"/>
          </p:nvPr>
        </p:nvSpPr>
        <p:spPr>
          <a:xfrm>
            <a:off x="6163094" y="1449363"/>
            <a:ext cx="5171621" cy="4691248"/>
          </a:xfrm>
        </p:spPr>
        <p:txBody>
          <a:bodyPr vert="horz" lIns="91440" tIns="45720" rIns="91440" bIns="45720" rtlCol="0" anchor="t">
            <a:noAutofit/>
          </a:bodyPr>
          <a:lstStyle/>
          <a:p>
            <a:pPr marL="285750" indent="-285750">
              <a:buChar char="•"/>
            </a:pPr>
            <a:r>
              <a:rPr lang="en-US" sz="2200" dirty="0"/>
              <a:t>Social Work Considerations</a:t>
            </a:r>
          </a:p>
          <a:p>
            <a:pPr marL="742950" lvl="1" indent="-285750">
              <a:buChar char="•"/>
            </a:pPr>
            <a:r>
              <a:rPr lang="en-US" sz="1800" dirty="0"/>
              <a:t>Culture of violence </a:t>
            </a:r>
          </a:p>
          <a:p>
            <a:pPr marL="742950" lvl="1" indent="-285750">
              <a:buChar char="•"/>
            </a:pPr>
            <a:r>
              <a:rPr lang="en-US" sz="1800" dirty="0"/>
              <a:t>Systemic harm</a:t>
            </a:r>
          </a:p>
          <a:p>
            <a:pPr lvl="2">
              <a:buChar char="•"/>
            </a:pPr>
            <a:r>
              <a:rPr lang="en-US" sz="1600" dirty="0"/>
              <a:t>Economic exploitation</a:t>
            </a:r>
          </a:p>
          <a:p>
            <a:pPr lvl="2">
              <a:buChar char="•"/>
            </a:pPr>
            <a:r>
              <a:rPr lang="en-US" sz="1600" dirty="0"/>
              <a:t>Poverty </a:t>
            </a:r>
          </a:p>
          <a:p>
            <a:pPr lvl="2">
              <a:buChar char="•"/>
            </a:pPr>
            <a:r>
              <a:rPr lang="en-US" sz="1600" dirty="0"/>
              <a:t>Unequal treatment under the law </a:t>
            </a:r>
          </a:p>
          <a:p>
            <a:pPr lvl="2">
              <a:buChar char="•"/>
            </a:pPr>
            <a:r>
              <a:rPr lang="en-US" sz="1600" dirty="0"/>
              <a:t>Human Rights violations </a:t>
            </a:r>
          </a:p>
          <a:p>
            <a:pPr marL="742950" lvl="1" indent="-285750">
              <a:buChar char="•"/>
            </a:pPr>
            <a:r>
              <a:rPr lang="en-US" sz="1800" dirty="0"/>
              <a:t>Political atmosphere </a:t>
            </a:r>
          </a:p>
          <a:p>
            <a:pPr lvl="2">
              <a:buChar char="•"/>
            </a:pPr>
            <a:endParaRPr lang="en-US" sz="1600" dirty="0"/>
          </a:p>
          <a:p>
            <a:pPr marL="742950" lvl="1" indent="-285750">
              <a:buChar char="•"/>
            </a:pPr>
            <a:endParaRPr lang="en-US" sz="1800" dirty="0"/>
          </a:p>
          <a:p>
            <a:pPr marL="742950" lvl="1" indent="-285750">
              <a:buChar char="•"/>
            </a:pPr>
            <a:endParaRPr lang="en-US" sz="2000" dirty="0"/>
          </a:p>
          <a:p>
            <a:pPr marL="742950" lvl="1" indent="-285750">
              <a:buChar char="•"/>
            </a:pPr>
            <a:endParaRPr lang="en-US" dirty="0"/>
          </a:p>
        </p:txBody>
      </p:sp>
      <p:sp>
        <p:nvSpPr>
          <p:cNvPr id="4" name="Slide Number Placeholder 3">
            <a:extLst>
              <a:ext uri="{FF2B5EF4-FFF2-40B4-BE49-F238E27FC236}">
                <a16:creationId xmlns:a16="http://schemas.microsoft.com/office/drawing/2014/main" id="{44B13B2C-15B6-4554-8BB1-5123709320AE}"/>
              </a:ext>
            </a:extLst>
          </p:cNvPr>
          <p:cNvSpPr>
            <a:spLocks noGrp="1"/>
          </p:cNvSpPr>
          <p:nvPr>
            <p:ph type="sldNum" sz="quarter" idx="12"/>
          </p:nvPr>
        </p:nvSpPr>
        <p:spPr/>
        <p:txBody>
          <a:bodyPr/>
          <a:lstStyle/>
          <a:p>
            <a:fld id="{9CD8D479-8942-46E8-A226-A4E01F7A105C}" type="slidenum">
              <a:rPr lang="en-US" smtClean="0"/>
              <a:pPr/>
              <a:t>13</a:t>
            </a:fld>
            <a:endParaRPr lang="en-US"/>
          </a:p>
        </p:txBody>
      </p:sp>
      <p:sp>
        <p:nvSpPr>
          <p:cNvPr id="5" name="Date Placeholder 4">
            <a:extLst>
              <a:ext uri="{FF2B5EF4-FFF2-40B4-BE49-F238E27FC236}">
                <a16:creationId xmlns:a16="http://schemas.microsoft.com/office/drawing/2014/main" id="{0B4F535F-80DC-4A72-AA3F-642489FA9A3C}"/>
              </a:ext>
            </a:extLst>
          </p:cNvPr>
          <p:cNvSpPr>
            <a:spLocks noGrp="1"/>
          </p:cNvSpPr>
          <p:nvPr>
            <p:ph type="dt" sz="half" idx="10"/>
          </p:nvPr>
        </p:nvSpPr>
        <p:spPr/>
        <p:txBody>
          <a:bodyPr/>
          <a:lstStyle/>
          <a:p>
            <a:fld id="{8CBC4151-D429-490F-8B6F-CB9E6F3BB766}" type="datetime1">
              <a:rPr lang="en-US" smtClean="0"/>
              <a:pPr/>
              <a:t>12/11/2018</a:t>
            </a:fld>
            <a:endParaRPr lang="en-US"/>
          </a:p>
        </p:txBody>
      </p:sp>
      <p:sp>
        <p:nvSpPr>
          <p:cNvPr id="6" name="Footer Placeholder 5">
            <a:extLst>
              <a:ext uri="{FF2B5EF4-FFF2-40B4-BE49-F238E27FC236}">
                <a16:creationId xmlns:a16="http://schemas.microsoft.com/office/drawing/2014/main" id="{E855E956-5D3B-4223-BD04-B82438D74046}"/>
              </a:ext>
            </a:extLst>
          </p:cNvPr>
          <p:cNvSpPr>
            <a:spLocks noGrp="1"/>
          </p:cNvSpPr>
          <p:nvPr>
            <p:ph type="ftr" sz="quarter" idx="11"/>
          </p:nvPr>
        </p:nvSpPr>
        <p:spPr/>
        <p:txBody>
          <a:bodyPr/>
          <a:lstStyle/>
          <a:p>
            <a:r>
              <a:rPr lang="en-US"/>
              <a:t>Council on Social Work Education                                                                                                                                                                                                                       www.cswe.org</a:t>
            </a:r>
          </a:p>
        </p:txBody>
      </p:sp>
      <p:pic>
        <p:nvPicPr>
          <p:cNvPr id="8" name="Picture 9" descr="A close up of a sign&#10;&#10;Description generated with very high confidence">
            <a:extLst>
              <a:ext uri="{FF2B5EF4-FFF2-40B4-BE49-F238E27FC236}">
                <a16:creationId xmlns:a16="http://schemas.microsoft.com/office/drawing/2014/main" id="{F1698AA4-A6E1-4E2F-86DD-518F327BA198}"/>
              </a:ext>
            </a:extLst>
          </p:cNvPr>
          <p:cNvPicPr>
            <a:picLocks noChangeAspect="1"/>
          </p:cNvPicPr>
          <p:nvPr/>
        </p:nvPicPr>
        <p:blipFill>
          <a:blip r:embed="rId3"/>
          <a:stretch>
            <a:fillRect/>
          </a:stretch>
        </p:blipFill>
        <p:spPr>
          <a:xfrm>
            <a:off x="6395208" y="4130817"/>
            <a:ext cx="3665988" cy="1911300"/>
          </a:xfrm>
          <a:prstGeom prst="rect">
            <a:avLst/>
          </a:prstGeom>
        </p:spPr>
      </p:pic>
    </p:spTree>
    <p:extLst>
      <p:ext uri="{BB962C8B-B14F-4D97-AF65-F5344CB8AC3E}">
        <p14:creationId xmlns:p14="http://schemas.microsoft.com/office/powerpoint/2010/main" val="2186669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A8974-8209-4178-8AE7-20B402F1FE41}"/>
              </a:ext>
            </a:extLst>
          </p:cNvPr>
          <p:cNvSpPr>
            <a:spLocks noGrp="1"/>
          </p:cNvSpPr>
          <p:nvPr>
            <p:ph type="title"/>
          </p:nvPr>
        </p:nvSpPr>
        <p:spPr/>
        <p:txBody>
          <a:bodyPr/>
          <a:lstStyle/>
          <a:p>
            <a:pPr algn="ctr"/>
            <a:r>
              <a:rPr lang="en-US" dirty="0"/>
              <a:t>Responses</a:t>
            </a:r>
          </a:p>
        </p:txBody>
      </p:sp>
      <p:sp>
        <p:nvSpPr>
          <p:cNvPr id="3" name="Text Placeholder 2">
            <a:extLst>
              <a:ext uri="{FF2B5EF4-FFF2-40B4-BE49-F238E27FC236}">
                <a16:creationId xmlns:a16="http://schemas.microsoft.com/office/drawing/2014/main" id="{B37FC9E8-ACE2-4120-986C-425BA57D37F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897969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239F5D3-E45D-4F80-A826-2EBF9AD414DB}"/>
              </a:ext>
            </a:extLst>
          </p:cNvPr>
          <p:cNvSpPr>
            <a:spLocks noGrp="1"/>
          </p:cNvSpPr>
          <p:nvPr>
            <p:ph type="sldNum" sz="quarter" idx="12"/>
          </p:nvPr>
        </p:nvSpPr>
        <p:spPr/>
        <p:txBody>
          <a:bodyPr/>
          <a:lstStyle/>
          <a:p>
            <a:fld id="{9CD8D479-8942-46E8-A226-A4E01F7A105C}" type="slidenum">
              <a:rPr lang="en-US"/>
              <a:t>15</a:t>
            </a:fld>
            <a:endParaRPr lang="en-US"/>
          </a:p>
        </p:txBody>
      </p:sp>
      <p:sp>
        <p:nvSpPr>
          <p:cNvPr id="6" name="Date Placeholder 5">
            <a:extLst>
              <a:ext uri="{FF2B5EF4-FFF2-40B4-BE49-F238E27FC236}">
                <a16:creationId xmlns:a16="http://schemas.microsoft.com/office/drawing/2014/main" id="{E07E244C-6B42-4FC4-A87A-8A225CD5B0D6}"/>
              </a:ext>
            </a:extLst>
          </p:cNvPr>
          <p:cNvSpPr>
            <a:spLocks noGrp="1"/>
          </p:cNvSpPr>
          <p:nvPr>
            <p:ph type="dt" sz="half" idx="10"/>
          </p:nvPr>
        </p:nvSpPr>
        <p:spPr/>
        <p:txBody>
          <a:bodyPr/>
          <a:lstStyle/>
          <a:p>
            <a:fld id="{16A58128-9A32-4EC8-9740-F57F03DADF3D}" type="datetime1">
              <a:rPr lang="en-US" smtClean="0"/>
              <a:t>12/11/2018</a:t>
            </a:fld>
            <a:endParaRPr lang="en-US"/>
          </a:p>
        </p:txBody>
      </p:sp>
      <p:sp>
        <p:nvSpPr>
          <p:cNvPr id="7" name="Footer Placeholder 6">
            <a:extLst>
              <a:ext uri="{FF2B5EF4-FFF2-40B4-BE49-F238E27FC236}">
                <a16:creationId xmlns:a16="http://schemas.microsoft.com/office/drawing/2014/main" id="{FF5ACF2D-373D-4F12-8004-EE0A1B09E4B4}"/>
              </a:ext>
            </a:extLst>
          </p:cNvPr>
          <p:cNvSpPr>
            <a:spLocks noGrp="1"/>
          </p:cNvSpPr>
          <p:nvPr>
            <p:ph type="ftr" sz="quarter" idx="11"/>
          </p:nvPr>
        </p:nvSpPr>
        <p:spPr/>
        <p:txBody>
          <a:bodyPr/>
          <a:lstStyle/>
          <a:p>
            <a:r>
              <a:rPr lang="en-US"/>
              <a:t>Council on Social Work Education                                                                                                                                                                                                                       www.cswe.org</a:t>
            </a:r>
          </a:p>
        </p:txBody>
      </p:sp>
      <p:sp>
        <p:nvSpPr>
          <p:cNvPr id="4" name="Content Placeholder 3">
            <a:extLst>
              <a:ext uri="{FF2B5EF4-FFF2-40B4-BE49-F238E27FC236}">
                <a16:creationId xmlns:a16="http://schemas.microsoft.com/office/drawing/2014/main" id="{B2CFDA01-F347-48BF-8394-ADBDE823AF44}"/>
              </a:ext>
            </a:extLst>
          </p:cNvPr>
          <p:cNvSpPr>
            <a:spLocks noGrp="1"/>
          </p:cNvSpPr>
          <p:nvPr>
            <p:ph sz="half" idx="4294967295"/>
          </p:nvPr>
        </p:nvSpPr>
        <p:spPr>
          <a:xfrm>
            <a:off x="6283142" y="1642495"/>
            <a:ext cx="4610100" cy="4621213"/>
          </a:xfrm>
        </p:spPr>
        <p:txBody>
          <a:bodyPr vert="horz" lIns="91440" tIns="45720" rIns="91440" bIns="45720" rtlCol="0" anchor="t">
            <a:normAutofit/>
          </a:bodyPr>
          <a:lstStyle/>
          <a:p>
            <a:pPr marL="438785" lvl="1" indent="-154940"/>
            <a:r>
              <a:rPr lang="en-US" dirty="0"/>
              <a:t>Ensure health development for all youth</a:t>
            </a:r>
          </a:p>
          <a:p>
            <a:pPr marL="438785" lvl="1" indent="-154940"/>
            <a:r>
              <a:rPr lang="en-US" dirty="0"/>
              <a:t>Close the health gap </a:t>
            </a:r>
          </a:p>
          <a:p>
            <a:pPr marL="438785" lvl="1" indent="-154940"/>
            <a:r>
              <a:rPr lang="en-US" dirty="0"/>
              <a:t>Stop family violence </a:t>
            </a:r>
          </a:p>
          <a:p>
            <a:pPr marL="438785" lvl="1" indent="-154940"/>
            <a:r>
              <a:rPr lang="en-US" dirty="0"/>
              <a:t>Advance long and productive lives</a:t>
            </a:r>
          </a:p>
          <a:p>
            <a:pPr marL="438785" lvl="1" indent="-154940"/>
            <a:r>
              <a:rPr lang="en-US" dirty="0"/>
              <a:t>Eradicate social isolation </a:t>
            </a:r>
          </a:p>
          <a:p>
            <a:pPr marL="438785" lvl="1" indent="-154940"/>
            <a:r>
              <a:rPr lang="en-US" dirty="0"/>
              <a:t>End homelessness</a:t>
            </a:r>
          </a:p>
          <a:p>
            <a:pPr marL="438785" lvl="1" indent="-154940"/>
            <a:r>
              <a:rPr lang="en-US" dirty="0"/>
              <a:t>Create social responses to a changing environment </a:t>
            </a:r>
          </a:p>
          <a:p>
            <a:pPr marL="438785" lvl="1" indent="-154940"/>
            <a:r>
              <a:rPr lang="en-US" dirty="0"/>
              <a:t>Harness technology for social good</a:t>
            </a:r>
          </a:p>
          <a:p>
            <a:pPr marL="438785" lvl="1" indent="-154940"/>
            <a:r>
              <a:rPr lang="en-US" dirty="0"/>
              <a:t>Promote smart </a:t>
            </a:r>
            <a:r>
              <a:rPr lang="en-US" dirty="0" err="1"/>
              <a:t>decarceration</a:t>
            </a:r>
            <a:r>
              <a:rPr lang="en-US" dirty="0"/>
              <a:t> </a:t>
            </a:r>
          </a:p>
          <a:p>
            <a:pPr marL="438785" lvl="1" indent="-154940"/>
            <a:r>
              <a:rPr lang="en-US" dirty="0"/>
              <a:t>Reduce extreme economic inequality</a:t>
            </a:r>
          </a:p>
          <a:p>
            <a:pPr marL="438785" lvl="1" indent="-154940"/>
            <a:r>
              <a:rPr lang="en-US" dirty="0"/>
              <a:t>Build financial capability for all </a:t>
            </a:r>
          </a:p>
          <a:p>
            <a:pPr marL="438785" lvl="1" indent="-154940"/>
            <a:r>
              <a:rPr lang="en-US" dirty="0"/>
              <a:t>Achieve equal opportunity and justice</a:t>
            </a:r>
          </a:p>
          <a:p>
            <a:pPr marL="438785" lvl="1" indent="-154940"/>
            <a:endParaRPr lang="en-US" dirty="0"/>
          </a:p>
        </p:txBody>
      </p:sp>
      <p:sp>
        <p:nvSpPr>
          <p:cNvPr id="8" name="TextBox 7">
            <a:extLst>
              <a:ext uri="{FF2B5EF4-FFF2-40B4-BE49-F238E27FC236}">
                <a16:creationId xmlns:a16="http://schemas.microsoft.com/office/drawing/2014/main" id="{E0269040-88F3-4137-BF35-ADD0A07787E1}"/>
              </a:ext>
            </a:extLst>
          </p:cNvPr>
          <p:cNvSpPr txBox="1"/>
          <p:nvPr/>
        </p:nvSpPr>
        <p:spPr>
          <a:xfrm>
            <a:off x="240016" y="199586"/>
            <a:ext cx="10653226" cy="1077218"/>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10185" indent="-210185"/>
            <a:r>
              <a:rPr lang="en-US" sz="3200" dirty="0"/>
              <a:t>American Academy of Social Work &amp; Social Welfare </a:t>
            </a:r>
          </a:p>
          <a:p>
            <a:pPr marL="210185" indent="-210185"/>
            <a:r>
              <a:rPr lang="en-US" sz="3200" dirty="0"/>
              <a:t>12 Grand Challenges</a:t>
            </a:r>
          </a:p>
        </p:txBody>
      </p:sp>
      <p:pic>
        <p:nvPicPr>
          <p:cNvPr id="2" name="Picture 1">
            <a:extLst>
              <a:ext uri="{FF2B5EF4-FFF2-40B4-BE49-F238E27FC236}">
                <a16:creationId xmlns:a16="http://schemas.microsoft.com/office/drawing/2014/main" id="{505B320A-8A2B-4E19-89FF-BC47D81B3361}"/>
              </a:ext>
            </a:extLst>
          </p:cNvPr>
          <p:cNvPicPr>
            <a:picLocks noChangeAspect="1"/>
          </p:cNvPicPr>
          <p:nvPr/>
        </p:nvPicPr>
        <p:blipFill>
          <a:blip r:embed="rId2"/>
          <a:stretch>
            <a:fillRect/>
          </a:stretch>
        </p:blipFill>
        <p:spPr>
          <a:xfrm>
            <a:off x="1354847" y="2470205"/>
            <a:ext cx="3657600" cy="2111126"/>
          </a:xfrm>
          <a:prstGeom prst="rect">
            <a:avLst/>
          </a:prstGeom>
        </p:spPr>
      </p:pic>
    </p:spTree>
    <p:extLst>
      <p:ext uri="{BB962C8B-B14F-4D97-AF65-F5344CB8AC3E}">
        <p14:creationId xmlns:p14="http://schemas.microsoft.com/office/powerpoint/2010/main" val="2950751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18E7D-81A3-4199-89F5-F1325EF3970B}"/>
              </a:ext>
            </a:extLst>
          </p:cNvPr>
          <p:cNvSpPr>
            <a:spLocks noGrp="1"/>
          </p:cNvSpPr>
          <p:nvPr>
            <p:ph type="title"/>
          </p:nvPr>
        </p:nvSpPr>
        <p:spPr/>
        <p:txBody>
          <a:bodyPr/>
          <a:lstStyle/>
          <a:p>
            <a:r>
              <a:rPr lang="en-US" dirty="0"/>
              <a:t>Future of the Profession: Futures Task Force</a:t>
            </a:r>
          </a:p>
        </p:txBody>
      </p:sp>
      <p:pic>
        <p:nvPicPr>
          <p:cNvPr id="8" name="Content Placeholder 7">
            <a:extLst>
              <a:ext uri="{FF2B5EF4-FFF2-40B4-BE49-F238E27FC236}">
                <a16:creationId xmlns:a16="http://schemas.microsoft.com/office/drawing/2014/main" id="{1D617E5C-40B3-446F-98BB-FB73AFEF23E5}"/>
              </a:ext>
            </a:extLst>
          </p:cNvPr>
          <p:cNvPicPr>
            <a:picLocks noGrp="1" noChangeAspect="1"/>
          </p:cNvPicPr>
          <p:nvPr>
            <p:ph idx="1"/>
          </p:nvPr>
        </p:nvPicPr>
        <p:blipFill>
          <a:blip r:embed="rId2"/>
          <a:stretch>
            <a:fillRect/>
          </a:stretch>
        </p:blipFill>
        <p:spPr>
          <a:xfrm>
            <a:off x="953734" y="1903444"/>
            <a:ext cx="4127307" cy="3441649"/>
          </a:xfrm>
          <a:prstGeom prst="rect">
            <a:avLst/>
          </a:prstGeom>
        </p:spPr>
      </p:pic>
      <p:sp>
        <p:nvSpPr>
          <p:cNvPr id="4" name="Slide Number Placeholder 3">
            <a:extLst>
              <a:ext uri="{FF2B5EF4-FFF2-40B4-BE49-F238E27FC236}">
                <a16:creationId xmlns:a16="http://schemas.microsoft.com/office/drawing/2014/main" id="{1C62C97C-DF45-4595-AFEA-0EE06F7A69CB}"/>
              </a:ext>
            </a:extLst>
          </p:cNvPr>
          <p:cNvSpPr>
            <a:spLocks noGrp="1"/>
          </p:cNvSpPr>
          <p:nvPr>
            <p:ph type="sldNum" sz="quarter" idx="12"/>
          </p:nvPr>
        </p:nvSpPr>
        <p:spPr/>
        <p:txBody>
          <a:bodyPr/>
          <a:lstStyle/>
          <a:p>
            <a:fld id="{9CD8D479-8942-46E8-A226-A4E01F7A105C}" type="slidenum">
              <a:rPr lang="en-US" smtClean="0"/>
              <a:t>16</a:t>
            </a:fld>
            <a:endParaRPr lang="en-US"/>
          </a:p>
        </p:txBody>
      </p:sp>
      <p:sp>
        <p:nvSpPr>
          <p:cNvPr id="5" name="Date Placeholder 4">
            <a:extLst>
              <a:ext uri="{FF2B5EF4-FFF2-40B4-BE49-F238E27FC236}">
                <a16:creationId xmlns:a16="http://schemas.microsoft.com/office/drawing/2014/main" id="{31C6E352-A8C2-431F-984F-71FCB44EA0C8}"/>
              </a:ext>
            </a:extLst>
          </p:cNvPr>
          <p:cNvSpPr>
            <a:spLocks noGrp="1"/>
          </p:cNvSpPr>
          <p:nvPr>
            <p:ph type="dt" sz="half" idx="10"/>
          </p:nvPr>
        </p:nvSpPr>
        <p:spPr/>
        <p:txBody>
          <a:bodyPr/>
          <a:lstStyle/>
          <a:p>
            <a:fld id="{8CBC4151-D429-490F-8B6F-CB9E6F3BB766}" type="datetime1">
              <a:rPr lang="en-US" smtClean="0"/>
              <a:t>12/11/2018</a:t>
            </a:fld>
            <a:endParaRPr lang="en-US"/>
          </a:p>
        </p:txBody>
      </p:sp>
      <p:sp>
        <p:nvSpPr>
          <p:cNvPr id="6" name="Footer Placeholder 5">
            <a:extLst>
              <a:ext uri="{FF2B5EF4-FFF2-40B4-BE49-F238E27FC236}">
                <a16:creationId xmlns:a16="http://schemas.microsoft.com/office/drawing/2014/main" id="{B84779AB-ADB1-4F8E-B3ED-8777F1ECF812}"/>
              </a:ext>
            </a:extLst>
          </p:cNvPr>
          <p:cNvSpPr>
            <a:spLocks noGrp="1"/>
          </p:cNvSpPr>
          <p:nvPr>
            <p:ph type="ftr" sz="quarter" idx="11"/>
          </p:nvPr>
        </p:nvSpPr>
        <p:spPr/>
        <p:txBody>
          <a:bodyPr/>
          <a:lstStyle/>
          <a:p>
            <a:r>
              <a:rPr lang="en-US"/>
              <a:t>Council on Social Work Education                                                                                                                                                                                                                       www.cswe.org</a:t>
            </a:r>
          </a:p>
        </p:txBody>
      </p:sp>
      <p:pic>
        <p:nvPicPr>
          <p:cNvPr id="10" name="Picture 9">
            <a:extLst>
              <a:ext uri="{FF2B5EF4-FFF2-40B4-BE49-F238E27FC236}">
                <a16:creationId xmlns:a16="http://schemas.microsoft.com/office/drawing/2014/main" id="{04BE9807-5CB1-49A5-94AE-DFF4924DBF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9750" y="2275086"/>
            <a:ext cx="2045734" cy="2444620"/>
          </a:xfrm>
          <a:prstGeom prst="rect">
            <a:avLst/>
          </a:prstGeom>
        </p:spPr>
      </p:pic>
      <p:graphicFrame>
        <p:nvGraphicFramePr>
          <p:cNvPr id="11" name="Content Placeholder 6">
            <a:extLst>
              <a:ext uri="{FF2B5EF4-FFF2-40B4-BE49-F238E27FC236}">
                <a16:creationId xmlns:a16="http://schemas.microsoft.com/office/drawing/2014/main" id="{6C2BAF70-EE56-4CB5-B326-CB0D33500A0C}"/>
              </a:ext>
            </a:extLst>
          </p:cNvPr>
          <p:cNvGraphicFramePr>
            <a:graphicFrameLocks/>
          </p:cNvGraphicFramePr>
          <p:nvPr>
            <p:extLst>
              <p:ext uri="{D42A27DB-BD31-4B8C-83A1-F6EECF244321}">
                <p14:modId xmlns:p14="http://schemas.microsoft.com/office/powerpoint/2010/main" val="874680858"/>
              </p:ext>
            </p:extLst>
          </p:nvPr>
        </p:nvGraphicFramePr>
        <p:xfrm>
          <a:off x="8071751" y="1903444"/>
          <a:ext cx="3684820" cy="34416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05649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DC4D20D-63CB-45FF-B6D5-0FF04B327002}"/>
              </a:ext>
            </a:extLst>
          </p:cNvPr>
          <p:cNvSpPr>
            <a:spLocks noGrp="1"/>
          </p:cNvSpPr>
          <p:nvPr>
            <p:ph type="title"/>
          </p:nvPr>
        </p:nvSpPr>
        <p:spPr/>
        <p:txBody>
          <a:bodyPr/>
          <a:lstStyle/>
          <a:p>
            <a:r>
              <a:rPr lang="en-US" dirty="0"/>
              <a:t>Voter mobilization drive</a:t>
            </a:r>
          </a:p>
        </p:txBody>
      </p:sp>
      <p:pic>
        <p:nvPicPr>
          <p:cNvPr id="1026" name="Picture 2" descr="Voting is Social Work">
            <a:hlinkClick r:id="rId2"/>
            <a:extLst>
              <a:ext uri="{FF2B5EF4-FFF2-40B4-BE49-F238E27FC236}">
                <a16:creationId xmlns:a16="http://schemas.microsoft.com/office/drawing/2014/main" id="{3DED7B86-99B2-4615-818C-4457F1E8120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3219731" y="2249799"/>
            <a:ext cx="5457739" cy="2294731"/>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93078B4D-5AE4-435A-BE3C-D1FA9EF055BC}"/>
              </a:ext>
            </a:extLst>
          </p:cNvPr>
          <p:cNvSpPr>
            <a:spLocks noGrp="1"/>
          </p:cNvSpPr>
          <p:nvPr>
            <p:ph type="sldNum" sz="quarter" idx="12"/>
          </p:nvPr>
        </p:nvSpPr>
        <p:spPr/>
        <p:txBody>
          <a:bodyPr/>
          <a:lstStyle/>
          <a:p>
            <a:fld id="{9CD8D479-8942-46E8-A226-A4E01F7A105C}" type="slidenum">
              <a:rPr lang="en-US" smtClean="0"/>
              <a:t>17</a:t>
            </a:fld>
            <a:endParaRPr lang="en-US"/>
          </a:p>
        </p:txBody>
      </p:sp>
      <p:sp>
        <p:nvSpPr>
          <p:cNvPr id="5" name="Date Placeholder 4">
            <a:extLst>
              <a:ext uri="{FF2B5EF4-FFF2-40B4-BE49-F238E27FC236}">
                <a16:creationId xmlns:a16="http://schemas.microsoft.com/office/drawing/2014/main" id="{C95F078B-2F42-4B5E-AA50-EA77EC4BDE3C}"/>
              </a:ext>
            </a:extLst>
          </p:cNvPr>
          <p:cNvSpPr>
            <a:spLocks noGrp="1"/>
          </p:cNvSpPr>
          <p:nvPr>
            <p:ph type="dt" sz="half" idx="10"/>
          </p:nvPr>
        </p:nvSpPr>
        <p:spPr/>
        <p:txBody>
          <a:bodyPr/>
          <a:lstStyle/>
          <a:p>
            <a:fld id="{8CBC4151-D429-490F-8B6F-CB9E6F3BB766}" type="datetime1">
              <a:rPr lang="en-US" smtClean="0"/>
              <a:t>12/11/2018</a:t>
            </a:fld>
            <a:endParaRPr lang="en-US"/>
          </a:p>
        </p:txBody>
      </p:sp>
      <p:sp>
        <p:nvSpPr>
          <p:cNvPr id="6" name="Footer Placeholder 5">
            <a:extLst>
              <a:ext uri="{FF2B5EF4-FFF2-40B4-BE49-F238E27FC236}">
                <a16:creationId xmlns:a16="http://schemas.microsoft.com/office/drawing/2014/main" id="{691218D9-A879-47E1-9467-56481D139BEB}"/>
              </a:ext>
            </a:extLst>
          </p:cNvPr>
          <p:cNvSpPr>
            <a:spLocks noGrp="1"/>
          </p:cNvSpPr>
          <p:nvPr>
            <p:ph type="ftr" sz="quarter" idx="11"/>
          </p:nvPr>
        </p:nvSpPr>
        <p:spPr/>
        <p:txBody>
          <a:bodyPr/>
          <a:lstStyle/>
          <a:p>
            <a:r>
              <a:rPr lang="en-US"/>
              <a:t>Council on Social Work Education                                                                                                                                                                                                                       www.cswe.org</a:t>
            </a:r>
          </a:p>
        </p:txBody>
      </p:sp>
    </p:spTree>
    <p:extLst>
      <p:ext uri="{BB962C8B-B14F-4D97-AF65-F5344CB8AC3E}">
        <p14:creationId xmlns:p14="http://schemas.microsoft.com/office/powerpoint/2010/main" val="4196149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7051F-955D-46FF-8D42-FB1D619938D2}"/>
              </a:ext>
            </a:extLst>
          </p:cNvPr>
          <p:cNvSpPr>
            <a:spLocks noGrp="1"/>
          </p:cNvSpPr>
          <p:nvPr>
            <p:ph type="title"/>
          </p:nvPr>
        </p:nvSpPr>
        <p:spPr/>
        <p:txBody>
          <a:bodyPr/>
          <a:lstStyle/>
          <a:p>
            <a:r>
              <a:rPr lang="en-US" dirty="0"/>
              <a:t>Our responses need to be</a:t>
            </a:r>
          </a:p>
        </p:txBody>
      </p:sp>
      <p:sp>
        <p:nvSpPr>
          <p:cNvPr id="3" name="Content Placeholder 2">
            <a:extLst>
              <a:ext uri="{FF2B5EF4-FFF2-40B4-BE49-F238E27FC236}">
                <a16:creationId xmlns:a16="http://schemas.microsoft.com/office/drawing/2014/main" id="{549517E6-FCB3-47D9-B67F-BA3BC752DC96}"/>
              </a:ext>
            </a:extLst>
          </p:cNvPr>
          <p:cNvSpPr>
            <a:spLocks noGrp="1"/>
          </p:cNvSpPr>
          <p:nvPr>
            <p:ph idx="1"/>
          </p:nvPr>
        </p:nvSpPr>
        <p:spPr/>
        <p:txBody>
          <a:bodyPr vert="horz" lIns="91440" tIns="45720" rIns="91440" bIns="45720" rtlCol="0" anchor="t">
            <a:normAutofit/>
          </a:bodyPr>
          <a:lstStyle/>
          <a:p>
            <a:pPr marL="210185" indent="-210185"/>
            <a:r>
              <a:rPr lang="en-US" sz="2800" dirty="0"/>
              <a:t>Interdisciplinary/Interprofessional</a:t>
            </a:r>
          </a:p>
          <a:p>
            <a:pPr marL="210185" indent="-210185"/>
            <a:r>
              <a:rPr lang="en-US" sz="2800" dirty="0"/>
              <a:t>Collaborative (Collective Impact)</a:t>
            </a:r>
          </a:p>
          <a:p>
            <a:pPr marL="210185" indent="-210185"/>
            <a:r>
              <a:rPr lang="en-US" sz="2800" dirty="0"/>
              <a:t>Activist</a:t>
            </a:r>
          </a:p>
          <a:p>
            <a:pPr marL="438785" lvl="1" indent="-210185"/>
            <a:r>
              <a:rPr lang="en-US" sz="2800" dirty="0"/>
              <a:t>Engaging in political activism / developing policy priorities </a:t>
            </a:r>
          </a:p>
          <a:p>
            <a:pPr marL="210185" indent="-210185"/>
            <a:r>
              <a:rPr lang="en-US" sz="2800" dirty="0"/>
              <a:t>Educational Initiatives </a:t>
            </a:r>
          </a:p>
          <a:p>
            <a:pPr marL="648970" lvl="1" indent="-210185"/>
            <a:r>
              <a:rPr lang="en-US" sz="2800" dirty="0"/>
              <a:t>Use of technology</a:t>
            </a:r>
          </a:p>
          <a:p>
            <a:pPr marL="648970" lvl="1" indent="-210185"/>
            <a:r>
              <a:rPr lang="en-US" sz="2800" dirty="0"/>
              <a:t>Global collaborations  </a:t>
            </a:r>
          </a:p>
          <a:p>
            <a:pPr marL="648970" lvl="1" indent="-210185"/>
            <a:r>
              <a:rPr lang="en-US" sz="2800" dirty="0"/>
              <a:t>Faculty development </a:t>
            </a:r>
          </a:p>
          <a:p>
            <a:pPr marL="648970" lvl="1" indent="-210185"/>
            <a:r>
              <a:rPr lang="en-US" sz="2800" dirty="0"/>
              <a:t>Field education opportunities </a:t>
            </a:r>
          </a:p>
          <a:p>
            <a:pPr marL="0" indent="0">
              <a:buNone/>
            </a:pPr>
            <a:endParaRPr lang="en-US" sz="2000" dirty="0"/>
          </a:p>
          <a:p>
            <a:pPr marL="0" indent="0">
              <a:buNone/>
            </a:pPr>
            <a:endParaRPr lang="en-US" sz="2000" dirty="0"/>
          </a:p>
          <a:p>
            <a:pPr marL="0" indent="0">
              <a:buNone/>
            </a:pPr>
            <a:endParaRPr lang="en-US" dirty="0"/>
          </a:p>
        </p:txBody>
      </p:sp>
      <p:sp>
        <p:nvSpPr>
          <p:cNvPr id="4" name="Slide Number Placeholder 3">
            <a:extLst>
              <a:ext uri="{FF2B5EF4-FFF2-40B4-BE49-F238E27FC236}">
                <a16:creationId xmlns:a16="http://schemas.microsoft.com/office/drawing/2014/main" id="{EB255AA8-B135-44DD-B96B-B9121AC20287}"/>
              </a:ext>
            </a:extLst>
          </p:cNvPr>
          <p:cNvSpPr>
            <a:spLocks noGrp="1"/>
          </p:cNvSpPr>
          <p:nvPr>
            <p:ph type="sldNum" sz="quarter" idx="12"/>
          </p:nvPr>
        </p:nvSpPr>
        <p:spPr/>
        <p:txBody>
          <a:bodyPr/>
          <a:lstStyle/>
          <a:p>
            <a:fld id="{9CD8D479-8942-46E8-A226-A4E01F7A105C}" type="slidenum">
              <a:rPr lang="en-US" smtClean="0"/>
              <a:t>18</a:t>
            </a:fld>
            <a:endParaRPr lang="en-US"/>
          </a:p>
        </p:txBody>
      </p:sp>
      <p:sp>
        <p:nvSpPr>
          <p:cNvPr id="5" name="Date Placeholder 4">
            <a:extLst>
              <a:ext uri="{FF2B5EF4-FFF2-40B4-BE49-F238E27FC236}">
                <a16:creationId xmlns:a16="http://schemas.microsoft.com/office/drawing/2014/main" id="{6DFB8D26-DCB8-4C62-AF38-EF1067DE4A6B}"/>
              </a:ext>
            </a:extLst>
          </p:cNvPr>
          <p:cNvSpPr>
            <a:spLocks noGrp="1"/>
          </p:cNvSpPr>
          <p:nvPr>
            <p:ph type="dt" sz="half" idx="10"/>
          </p:nvPr>
        </p:nvSpPr>
        <p:spPr/>
        <p:txBody>
          <a:bodyPr/>
          <a:lstStyle/>
          <a:p>
            <a:fld id="{8CBC4151-D429-490F-8B6F-CB9E6F3BB766}" type="datetime1">
              <a:rPr lang="en-US" smtClean="0"/>
              <a:t>12/11/2018</a:t>
            </a:fld>
            <a:endParaRPr lang="en-US"/>
          </a:p>
        </p:txBody>
      </p:sp>
      <p:sp>
        <p:nvSpPr>
          <p:cNvPr id="6" name="Footer Placeholder 5">
            <a:extLst>
              <a:ext uri="{FF2B5EF4-FFF2-40B4-BE49-F238E27FC236}">
                <a16:creationId xmlns:a16="http://schemas.microsoft.com/office/drawing/2014/main" id="{B0A0F95D-717E-4E27-90F3-BADCF72C45FF}"/>
              </a:ext>
            </a:extLst>
          </p:cNvPr>
          <p:cNvSpPr>
            <a:spLocks noGrp="1"/>
          </p:cNvSpPr>
          <p:nvPr>
            <p:ph type="ftr" sz="quarter" idx="11"/>
          </p:nvPr>
        </p:nvSpPr>
        <p:spPr/>
        <p:txBody>
          <a:bodyPr/>
          <a:lstStyle/>
          <a:p>
            <a:r>
              <a:rPr lang="en-US"/>
              <a:t>Council on Social Work Education                                                                                                                                                                                                                       www.cswe.org</a:t>
            </a:r>
          </a:p>
        </p:txBody>
      </p:sp>
      <p:pic>
        <p:nvPicPr>
          <p:cNvPr id="7" name="Picture 7" descr="A close up of a sign&#10;&#10;Description generated with high confidence">
            <a:extLst>
              <a:ext uri="{FF2B5EF4-FFF2-40B4-BE49-F238E27FC236}">
                <a16:creationId xmlns:a16="http://schemas.microsoft.com/office/drawing/2014/main" id="{F489AB73-EEF2-461B-A579-2A33728402F4}"/>
              </a:ext>
            </a:extLst>
          </p:cNvPr>
          <p:cNvPicPr>
            <a:picLocks noChangeAspect="1"/>
          </p:cNvPicPr>
          <p:nvPr/>
        </p:nvPicPr>
        <p:blipFill>
          <a:blip r:embed="rId2"/>
          <a:stretch>
            <a:fillRect/>
          </a:stretch>
        </p:blipFill>
        <p:spPr>
          <a:xfrm>
            <a:off x="9027167" y="1243537"/>
            <a:ext cx="2386842" cy="3476100"/>
          </a:xfrm>
          <a:prstGeom prst="rect">
            <a:avLst/>
          </a:prstGeom>
        </p:spPr>
      </p:pic>
    </p:spTree>
    <p:extLst>
      <p:ext uri="{BB962C8B-B14F-4D97-AF65-F5344CB8AC3E}">
        <p14:creationId xmlns:p14="http://schemas.microsoft.com/office/powerpoint/2010/main" val="3336013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5FBB4F6-EB51-408D-AC8A-434ABEC0AAE6}"/>
              </a:ext>
            </a:extLst>
          </p:cNvPr>
          <p:cNvSpPr>
            <a:spLocks noGrp="1"/>
          </p:cNvSpPr>
          <p:nvPr>
            <p:ph type="sldNum" sz="quarter" idx="12"/>
          </p:nvPr>
        </p:nvSpPr>
        <p:spPr/>
        <p:txBody>
          <a:bodyPr/>
          <a:lstStyle/>
          <a:p>
            <a:fld id="{9CD8D479-8942-46E8-A226-A4E01F7A105C}" type="slidenum">
              <a:rPr lang="en-US" smtClean="0"/>
              <a:t>19</a:t>
            </a:fld>
            <a:endParaRPr lang="en-US"/>
          </a:p>
        </p:txBody>
      </p:sp>
      <p:sp>
        <p:nvSpPr>
          <p:cNvPr id="5" name="Date Placeholder 4">
            <a:extLst>
              <a:ext uri="{FF2B5EF4-FFF2-40B4-BE49-F238E27FC236}">
                <a16:creationId xmlns:a16="http://schemas.microsoft.com/office/drawing/2014/main" id="{4F7EB564-F061-47EB-B71B-F48C3E4E749A}"/>
              </a:ext>
            </a:extLst>
          </p:cNvPr>
          <p:cNvSpPr>
            <a:spLocks noGrp="1"/>
          </p:cNvSpPr>
          <p:nvPr>
            <p:ph type="dt" sz="half" idx="10"/>
          </p:nvPr>
        </p:nvSpPr>
        <p:spPr/>
        <p:txBody>
          <a:bodyPr/>
          <a:lstStyle/>
          <a:p>
            <a:fld id="{8CBC4151-D429-490F-8B6F-CB9E6F3BB766}" type="datetime1">
              <a:rPr lang="en-US" smtClean="0"/>
              <a:t>12/11/2018</a:t>
            </a:fld>
            <a:endParaRPr lang="en-US"/>
          </a:p>
        </p:txBody>
      </p:sp>
      <p:sp>
        <p:nvSpPr>
          <p:cNvPr id="6" name="Footer Placeholder 5">
            <a:extLst>
              <a:ext uri="{FF2B5EF4-FFF2-40B4-BE49-F238E27FC236}">
                <a16:creationId xmlns:a16="http://schemas.microsoft.com/office/drawing/2014/main" id="{F455A0F8-27E3-4E88-B29D-9D6281EE8BF5}"/>
              </a:ext>
            </a:extLst>
          </p:cNvPr>
          <p:cNvSpPr>
            <a:spLocks noGrp="1"/>
          </p:cNvSpPr>
          <p:nvPr>
            <p:ph type="ftr" sz="quarter" idx="11"/>
          </p:nvPr>
        </p:nvSpPr>
        <p:spPr/>
        <p:txBody>
          <a:bodyPr/>
          <a:lstStyle/>
          <a:p>
            <a:r>
              <a:rPr lang="en-US"/>
              <a:t>Council on Social Work Education                                                                                                                                                                                                                       www.cswe.org</a:t>
            </a:r>
          </a:p>
        </p:txBody>
      </p:sp>
      <p:sp>
        <p:nvSpPr>
          <p:cNvPr id="2" name="Title 1">
            <a:extLst>
              <a:ext uri="{FF2B5EF4-FFF2-40B4-BE49-F238E27FC236}">
                <a16:creationId xmlns:a16="http://schemas.microsoft.com/office/drawing/2014/main" id="{E587D83A-5E02-46A0-B9D9-E03B5040B91B}"/>
              </a:ext>
            </a:extLst>
          </p:cNvPr>
          <p:cNvSpPr>
            <a:spLocks noGrp="1"/>
          </p:cNvSpPr>
          <p:nvPr>
            <p:ph type="title" idx="4294967295"/>
          </p:nvPr>
        </p:nvSpPr>
        <p:spPr>
          <a:xfrm>
            <a:off x="0" y="276225"/>
            <a:ext cx="9372600" cy="1182688"/>
          </a:xfrm>
        </p:spPr>
        <p:txBody>
          <a:bodyPr/>
          <a:lstStyle/>
          <a:p>
            <a:r>
              <a:rPr lang="en-US" dirty="0"/>
              <a:t> </a:t>
            </a:r>
          </a:p>
        </p:txBody>
      </p:sp>
      <p:sp>
        <p:nvSpPr>
          <p:cNvPr id="3" name="Content Placeholder 2">
            <a:extLst>
              <a:ext uri="{FF2B5EF4-FFF2-40B4-BE49-F238E27FC236}">
                <a16:creationId xmlns:a16="http://schemas.microsoft.com/office/drawing/2014/main" id="{AE2819BE-11A9-451D-BA3C-EA7938E15C9B}"/>
              </a:ext>
            </a:extLst>
          </p:cNvPr>
          <p:cNvSpPr>
            <a:spLocks noGrp="1"/>
          </p:cNvSpPr>
          <p:nvPr>
            <p:ph idx="4294967295"/>
          </p:nvPr>
        </p:nvSpPr>
        <p:spPr>
          <a:xfrm>
            <a:off x="0" y="1565275"/>
            <a:ext cx="9372600" cy="4621213"/>
          </a:xfrm>
        </p:spPr>
        <p:txBody>
          <a:bodyPr vert="horz" lIns="91440" tIns="45720" rIns="91440" bIns="45720" rtlCol="0" anchor="t">
            <a:normAutofit/>
          </a:bodyPr>
          <a:lstStyle/>
          <a:p>
            <a:pPr marL="438785" lvl="1" indent="-154940"/>
            <a:endParaRPr lang="en-US" dirty="0"/>
          </a:p>
          <a:p>
            <a:pPr marL="0" indent="0">
              <a:buNone/>
            </a:pPr>
            <a:endParaRPr lang="en-US" sz="2000" dirty="0"/>
          </a:p>
        </p:txBody>
      </p:sp>
      <p:pic>
        <p:nvPicPr>
          <p:cNvPr id="7" name="Picture 7" descr="A close up of a sign&#10;&#10;Description generated with very high confidence">
            <a:extLst>
              <a:ext uri="{FF2B5EF4-FFF2-40B4-BE49-F238E27FC236}">
                <a16:creationId xmlns:a16="http://schemas.microsoft.com/office/drawing/2014/main" id="{8C09C2D2-198A-4BDC-A82C-2F92082815C7}"/>
              </a:ext>
            </a:extLst>
          </p:cNvPr>
          <p:cNvPicPr>
            <a:picLocks noChangeAspect="1"/>
          </p:cNvPicPr>
          <p:nvPr/>
        </p:nvPicPr>
        <p:blipFill>
          <a:blip r:embed="rId2"/>
          <a:stretch>
            <a:fillRect/>
          </a:stretch>
        </p:blipFill>
        <p:spPr>
          <a:xfrm>
            <a:off x="4247306" y="1228140"/>
            <a:ext cx="3860996" cy="38609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17173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5AAB5-F146-4B0D-98BB-BA9DBC5128D6}"/>
              </a:ext>
            </a:extLst>
          </p:cNvPr>
          <p:cNvSpPr>
            <a:spLocks noGrp="1"/>
          </p:cNvSpPr>
          <p:nvPr>
            <p:ph type="title"/>
          </p:nvPr>
        </p:nvSpPr>
        <p:spPr>
          <a:xfrm>
            <a:off x="440206" y="303891"/>
            <a:ext cx="9371949" cy="1183566"/>
          </a:xfrm>
        </p:spPr>
        <p:txBody>
          <a:bodyPr>
            <a:normAutofit/>
          </a:bodyPr>
          <a:lstStyle/>
          <a:p>
            <a:r>
              <a:rPr lang="en-US" dirty="0"/>
              <a:t>Current Status </a:t>
            </a:r>
            <a:br>
              <a:rPr lang="en-US" dirty="0"/>
            </a:br>
            <a:endParaRPr lang="en-US" dirty="0"/>
          </a:p>
        </p:txBody>
      </p:sp>
      <p:sp>
        <p:nvSpPr>
          <p:cNvPr id="3" name="Content Placeholder 2">
            <a:extLst>
              <a:ext uri="{FF2B5EF4-FFF2-40B4-BE49-F238E27FC236}">
                <a16:creationId xmlns:a16="http://schemas.microsoft.com/office/drawing/2014/main" id="{A2BBF746-05B9-4E94-80B9-C83E472DF03B}"/>
              </a:ext>
            </a:extLst>
          </p:cNvPr>
          <p:cNvSpPr>
            <a:spLocks noGrp="1"/>
          </p:cNvSpPr>
          <p:nvPr>
            <p:ph idx="1"/>
          </p:nvPr>
        </p:nvSpPr>
        <p:spPr>
          <a:xfrm>
            <a:off x="389722" y="1346442"/>
            <a:ext cx="9268626" cy="5124376"/>
          </a:xfrm>
        </p:spPr>
        <p:txBody>
          <a:bodyPr vert="horz" lIns="91440" tIns="45720" rIns="91440" bIns="45720" rtlCol="0" anchor="t">
            <a:normAutofit fontScale="92500" lnSpcReduction="10000"/>
          </a:bodyPr>
          <a:lstStyle/>
          <a:p>
            <a:pPr marL="210185" indent="-210185">
              <a:lnSpc>
                <a:spcPct val="110000"/>
              </a:lnSpc>
            </a:pPr>
            <a:r>
              <a:rPr lang="en-US" sz="1600" dirty="0"/>
              <a:t>682,100 social work jobs in the US </a:t>
            </a:r>
          </a:p>
          <a:p>
            <a:pPr marL="210185" indent="-210185">
              <a:lnSpc>
                <a:spcPct val="110000"/>
              </a:lnSpc>
            </a:pPr>
            <a:r>
              <a:rPr lang="en-US" sz="1600" dirty="0"/>
              <a:t>Field of social work is growing at 16%, compared to average growth rate of all occupations of 7%</a:t>
            </a:r>
          </a:p>
          <a:p>
            <a:pPr marL="210185" indent="-210185">
              <a:lnSpc>
                <a:spcPct val="110000"/>
              </a:lnSpc>
            </a:pPr>
            <a:r>
              <a:rPr lang="en-US" sz="1600" dirty="0"/>
              <a:t>Levels of Education </a:t>
            </a:r>
          </a:p>
          <a:p>
            <a:pPr marL="438785" lvl="1" indent="-154940">
              <a:lnSpc>
                <a:spcPct val="110000"/>
              </a:lnSpc>
            </a:pPr>
            <a:r>
              <a:rPr lang="en-US" sz="1600" dirty="0"/>
              <a:t>BSW – Bachelor’s Degree in Social Work </a:t>
            </a:r>
          </a:p>
          <a:p>
            <a:pPr marL="676275" lvl="2" indent="-154940">
              <a:lnSpc>
                <a:spcPct val="110000"/>
              </a:lnSpc>
            </a:pPr>
            <a:r>
              <a:rPr lang="en-US" dirty="0"/>
              <a:t>Prepares students for direct-service positions (ex: casework or mental health assistant)</a:t>
            </a:r>
          </a:p>
          <a:p>
            <a:pPr marL="438785" lvl="1" indent="-154940">
              <a:lnSpc>
                <a:spcPct val="110000"/>
              </a:lnSpc>
            </a:pPr>
            <a:r>
              <a:rPr lang="en-US" sz="1600" dirty="0"/>
              <a:t>MSW – Master’s Degree in Social Work </a:t>
            </a:r>
          </a:p>
          <a:p>
            <a:pPr marL="676275" lvl="2" indent="-154940">
              <a:lnSpc>
                <a:spcPct val="110000"/>
              </a:lnSpc>
            </a:pPr>
            <a:r>
              <a:rPr lang="en-US" dirty="0"/>
              <a:t>2-year program </a:t>
            </a:r>
          </a:p>
          <a:p>
            <a:pPr marL="676275" lvl="2" indent="-154940">
              <a:lnSpc>
                <a:spcPct val="110000"/>
              </a:lnSpc>
            </a:pPr>
            <a:r>
              <a:rPr lang="en-US" dirty="0"/>
              <a:t>Required for clinical positions</a:t>
            </a:r>
          </a:p>
          <a:p>
            <a:pPr marL="676275" lvl="2" indent="-154940">
              <a:lnSpc>
                <a:spcPct val="110000"/>
              </a:lnSpc>
            </a:pPr>
            <a:r>
              <a:rPr lang="en-US" dirty="0"/>
              <a:t>Area of specialized practice</a:t>
            </a:r>
          </a:p>
          <a:p>
            <a:pPr marL="438785" lvl="1" indent="-154940">
              <a:lnSpc>
                <a:spcPct val="110000"/>
              </a:lnSpc>
            </a:pPr>
            <a:r>
              <a:rPr lang="en-US" sz="1600" dirty="0"/>
              <a:t>DSW – Practice Doctorate</a:t>
            </a:r>
          </a:p>
          <a:p>
            <a:pPr marL="676275" lvl="2" indent="-154940">
              <a:lnSpc>
                <a:spcPct val="110000"/>
              </a:lnSpc>
            </a:pPr>
            <a:r>
              <a:rPr lang="en-US" dirty="0"/>
              <a:t>Distinct from the PhD</a:t>
            </a:r>
          </a:p>
          <a:p>
            <a:pPr marL="676275" lvl="2" indent="-154940">
              <a:lnSpc>
                <a:spcPct val="110000"/>
              </a:lnSpc>
            </a:pPr>
            <a:r>
              <a:rPr lang="en-US" dirty="0"/>
              <a:t>15 programs and growing</a:t>
            </a:r>
          </a:p>
          <a:p>
            <a:pPr marL="438785" lvl="1" indent="-154940">
              <a:lnSpc>
                <a:spcPct val="110000"/>
              </a:lnSpc>
            </a:pPr>
            <a:r>
              <a:rPr lang="en-US" sz="1600" dirty="0"/>
              <a:t>PhD – Research Doctorate</a:t>
            </a:r>
          </a:p>
          <a:p>
            <a:pPr marL="676275" lvl="2" indent="-154940">
              <a:lnSpc>
                <a:spcPct val="110000"/>
              </a:lnSpc>
            </a:pPr>
            <a:r>
              <a:rPr lang="en-US" dirty="0"/>
              <a:t>78 programs</a:t>
            </a:r>
          </a:p>
          <a:p>
            <a:pPr marL="210185" indent="-210185"/>
            <a:endParaRPr lang="en-US" dirty="0"/>
          </a:p>
          <a:p>
            <a:pPr marL="0" indent="0">
              <a:buNone/>
            </a:pPr>
            <a:endParaRPr lang="en-US" dirty="0"/>
          </a:p>
          <a:p>
            <a:pPr marL="0" indent="0">
              <a:buNone/>
            </a:pPr>
            <a:r>
              <a:rPr lang="en-US" dirty="0"/>
              <a:t>Bureau of Labor Statistics, U.S. Department of Labor, </a:t>
            </a:r>
            <a:r>
              <a:rPr lang="en-US" i="1" dirty="0"/>
              <a:t>Occupational Outlook Handbook</a:t>
            </a:r>
            <a:r>
              <a:rPr lang="en-US" dirty="0"/>
              <a:t>, Social Workers, </a:t>
            </a:r>
            <a:br>
              <a:rPr lang="en-US" dirty="0"/>
            </a:br>
            <a:r>
              <a:rPr lang="en-US" dirty="0"/>
              <a:t>on the Internet at </a:t>
            </a:r>
            <a:r>
              <a:rPr lang="en-US" u="sng" dirty="0">
                <a:hlinkClick r:id="rId3"/>
              </a:rPr>
              <a:t>https://www.bls.gov/ooh/community-and-social-service/social-workers.htm</a:t>
            </a:r>
            <a:r>
              <a:rPr lang="en-US" dirty="0"/>
              <a:t> (visited </a:t>
            </a:r>
            <a:r>
              <a:rPr lang="en-US" i="1" dirty="0"/>
              <a:t>November 20, 2018</a:t>
            </a:r>
            <a:r>
              <a:rPr lang="en-US" dirty="0"/>
              <a:t>).</a:t>
            </a:r>
          </a:p>
        </p:txBody>
      </p:sp>
      <p:sp>
        <p:nvSpPr>
          <p:cNvPr id="4" name="Slide Number Placeholder 3">
            <a:extLst>
              <a:ext uri="{FF2B5EF4-FFF2-40B4-BE49-F238E27FC236}">
                <a16:creationId xmlns:a16="http://schemas.microsoft.com/office/drawing/2014/main" id="{44B13B2C-15B6-4554-8BB1-5123709320AE}"/>
              </a:ext>
            </a:extLst>
          </p:cNvPr>
          <p:cNvSpPr>
            <a:spLocks noGrp="1"/>
          </p:cNvSpPr>
          <p:nvPr>
            <p:ph type="sldNum" sz="quarter" idx="12"/>
          </p:nvPr>
        </p:nvSpPr>
        <p:spPr/>
        <p:txBody>
          <a:bodyPr/>
          <a:lstStyle/>
          <a:p>
            <a:fld id="{9CD8D479-8942-46E8-A226-A4E01F7A105C}" type="slidenum">
              <a:rPr lang="en-US" smtClean="0"/>
              <a:pPr/>
              <a:t>2</a:t>
            </a:fld>
            <a:endParaRPr lang="en-US"/>
          </a:p>
        </p:txBody>
      </p:sp>
      <p:sp>
        <p:nvSpPr>
          <p:cNvPr id="5" name="Date Placeholder 4">
            <a:extLst>
              <a:ext uri="{FF2B5EF4-FFF2-40B4-BE49-F238E27FC236}">
                <a16:creationId xmlns:a16="http://schemas.microsoft.com/office/drawing/2014/main" id="{0B4F535F-80DC-4A72-AA3F-642489FA9A3C}"/>
              </a:ext>
            </a:extLst>
          </p:cNvPr>
          <p:cNvSpPr>
            <a:spLocks noGrp="1"/>
          </p:cNvSpPr>
          <p:nvPr>
            <p:ph type="dt" sz="half" idx="10"/>
          </p:nvPr>
        </p:nvSpPr>
        <p:spPr/>
        <p:txBody>
          <a:bodyPr/>
          <a:lstStyle/>
          <a:p>
            <a:fld id="{8CBC4151-D429-490F-8B6F-CB9E6F3BB766}" type="datetime1">
              <a:rPr lang="en-US" smtClean="0"/>
              <a:pPr/>
              <a:t>12/11/2018</a:t>
            </a:fld>
            <a:endParaRPr lang="en-US"/>
          </a:p>
        </p:txBody>
      </p:sp>
      <p:sp>
        <p:nvSpPr>
          <p:cNvPr id="6" name="Footer Placeholder 5">
            <a:extLst>
              <a:ext uri="{FF2B5EF4-FFF2-40B4-BE49-F238E27FC236}">
                <a16:creationId xmlns:a16="http://schemas.microsoft.com/office/drawing/2014/main" id="{E855E956-5D3B-4223-BD04-B82438D74046}"/>
              </a:ext>
            </a:extLst>
          </p:cNvPr>
          <p:cNvSpPr>
            <a:spLocks noGrp="1"/>
          </p:cNvSpPr>
          <p:nvPr>
            <p:ph type="ftr" sz="quarter" idx="11"/>
          </p:nvPr>
        </p:nvSpPr>
        <p:spPr/>
        <p:txBody>
          <a:bodyPr/>
          <a:lstStyle/>
          <a:p>
            <a:r>
              <a:rPr lang="en-US"/>
              <a:t>Council on Social Work Education                                                                                                                                                                                                                       www.cswe.org</a:t>
            </a:r>
          </a:p>
        </p:txBody>
      </p:sp>
      <p:pic>
        <p:nvPicPr>
          <p:cNvPr id="8" name="Picture 7">
            <a:extLst>
              <a:ext uri="{FF2B5EF4-FFF2-40B4-BE49-F238E27FC236}">
                <a16:creationId xmlns:a16="http://schemas.microsoft.com/office/drawing/2014/main" id="{749DCFB9-7AE6-4FCA-B6B5-98A01CC933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60107" y="786023"/>
            <a:ext cx="1621868" cy="1628852"/>
          </a:xfrm>
          <a:prstGeom prst="rect">
            <a:avLst/>
          </a:prstGeom>
        </p:spPr>
      </p:pic>
      <p:pic>
        <p:nvPicPr>
          <p:cNvPr id="9" name="Picture 8">
            <a:extLst>
              <a:ext uri="{FF2B5EF4-FFF2-40B4-BE49-F238E27FC236}">
                <a16:creationId xmlns:a16="http://schemas.microsoft.com/office/drawing/2014/main" id="{98E88683-74FC-466D-867F-84C7B0C0AC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07732" y="2936150"/>
            <a:ext cx="6890655" cy="2953138"/>
          </a:xfrm>
          <a:prstGeom prst="rect">
            <a:avLst/>
          </a:prstGeom>
        </p:spPr>
      </p:pic>
    </p:spTree>
    <p:extLst>
      <p:ext uri="{BB962C8B-B14F-4D97-AF65-F5344CB8AC3E}">
        <p14:creationId xmlns:p14="http://schemas.microsoft.com/office/powerpoint/2010/main" val="3645041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en-US"/>
          </a:p>
        </p:txBody>
      </p:sp>
      <p:sp>
        <p:nvSpPr>
          <p:cNvPr id="3" name="Title 2">
            <a:extLst>
              <a:ext uri="{FF2B5EF4-FFF2-40B4-BE49-F238E27FC236}">
                <a16:creationId xmlns:a16="http://schemas.microsoft.com/office/drawing/2014/main" id="{E580298A-051E-4752-B9A5-57D7A2BEE278}"/>
              </a:ext>
            </a:extLst>
          </p:cNvPr>
          <p:cNvSpPr>
            <a:spLocks noGrp="1"/>
          </p:cNvSpPr>
          <p:nvPr>
            <p:ph type="title"/>
          </p:nvPr>
        </p:nvSpPr>
        <p:spPr/>
        <p:txBody>
          <a:bodyPr/>
          <a:lstStyle/>
          <a:p>
            <a:pPr algn="ctr"/>
            <a:r>
              <a:rPr lang="en-US" dirty="0"/>
              <a:t>Thank you!</a:t>
            </a:r>
          </a:p>
        </p:txBody>
      </p:sp>
    </p:spTree>
    <p:extLst>
      <p:ext uri="{BB962C8B-B14F-4D97-AF65-F5344CB8AC3E}">
        <p14:creationId xmlns:p14="http://schemas.microsoft.com/office/powerpoint/2010/main" val="3752628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5AAB5-F146-4B0D-98BB-BA9DBC5128D6}"/>
              </a:ext>
            </a:extLst>
          </p:cNvPr>
          <p:cNvSpPr>
            <a:spLocks noGrp="1"/>
          </p:cNvSpPr>
          <p:nvPr>
            <p:ph type="title"/>
          </p:nvPr>
        </p:nvSpPr>
        <p:spPr>
          <a:xfrm>
            <a:off x="588648" y="531501"/>
            <a:ext cx="10193325" cy="1183566"/>
          </a:xfrm>
        </p:spPr>
        <p:txBody>
          <a:bodyPr>
            <a:normAutofit fontScale="90000"/>
          </a:bodyPr>
          <a:lstStyle/>
          <a:p>
            <a:r>
              <a:rPr lang="en-US" dirty="0"/>
              <a:t>Current Status of Social Work Education in the United States </a:t>
            </a:r>
            <a:br>
              <a:rPr lang="en-US" dirty="0"/>
            </a:br>
            <a:endParaRPr lang="en-US" dirty="0"/>
          </a:p>
        </p:txBody>
      </p:sp>
      <p:sp>
        <p:nvSpPr>
          <p:cNvPr id="3" name="Content Placeholder 2">
            <a:extLst>
              <a:ext uri="{FF2B5EF4-FFF2-40B4-BE49-F238E27FC236}">
                <a16:creationId xmlns:a16="http://schemas.microsoft.com/office/drawing/2014/main" id="{A2BBF746-05B9-4E94-80B9-C83E472DF03B}"/>
              </a:ext>
            </a:extLst>
          </p:cNvPr>
          <p:cNvSpPr>
            <a:spLocks noGrp="1"/>
          </p:cNvSpPr>
          <p:nvPr>
            <p:ph idx="1"/>
          </p:nvPr>
        </p:nvSpPr>
        <p:spPr>
          <a:xfrm>
            <a:off x="1410027" y="1566001"/>
            <a:ext cx="9371948" cy="3080644"/>
          </a:xfrm>
        </p:spPr>
        <p:txBody>
          <a:bodyPr vert="horz" lIns="91440" tIns="45720" rIns="91440" bIns="45720" rtlCol="0" anchor="t">
            <a:noAutofit/>
          </a:bodyPr>
          <a:lstStyle/>
          <a:p>
            <a:pPr marL="210185" indent="-210185"/>
            <a:r>
              <a:rPr lang="en-US" sz="2000" b="1" dirty="0"/>
              <a:t>Council on Social Work Education (CSWE)</a:t>
            </a:r>
            <a:endParaRPr lang="en-US" sz="2000" dirty="0"/>
          </a:p>
          <a:p>
            <a:pPr marL="438785" lvl="1" indent="-154940"/>
            <a:r>
              <a:rPr lang="en-US" sz="2000" dirty="0"/>
              <a:t>Founded in 1952, CSWE is the national association representing social work education the US.  </a:t>
            </a:r>
          </a:p>
          <a:p>
            <a:pPr marL="438785" lvl="1" indent="-154940"/>
            <a:r>
              <a:rPr lang="en-US" sz="2000" dirty="0"/>
              <a:t>Accreditation is a voluntary, non-governmental process of review.  </a:t>
            </a:r>
          </a:p>
          <a:p>
            <a:pPr marL="438785" lvl="1" indent="-154940"/>
            <a:r>
              <a:rPr lang="en-US" sz="2000" dirty="0"/>
              <a:t>Multi-step process: preparation &amp; self-examination, peer review, visit and examination, decision, continuous review</a:t>
            </a:r>
          </a:p>
          <a:p>
            <a:pPr marL="210185" indent="-210185"/>
            <a:r>
              <a:rPr lang="en-US" sz="2000" dirty="0"/>
              <a:t>As of the October 2018 Commission on Accreditation meeting, there are: </a:t>
            </a:r>
          </a:p>
          <a:p>
            <a:pPr marL="438785" lvl="1" indent="-154940"/>
            <a:r>
              <a:rPr lang="en-US" sz="2000" dirty="0"/>
              <a:t>521 accredited baccalaureate social work programs (BSW)</a:t>
            </a:r>
          </a:p>
          <a:p>
            <a:pPr marL="438785" lvl="1" indent="-154940"/>
            <a:r>
              <a:rPr lang="en-US" sz="2000" dirty="0"/>
              <a:t>262 accredited master’s social work programs (MSW)</a:t>
            </a:r>
          </a:p>
          <a:p>
            <a:pPr marL="438785" lvl="1" indent="-154940"/>
            <a:r>
              <a:rPr lang="en-US" sz="2000" dirty="0"/>
              <a:t>16 baccalaureate social work programs in candidacy </a:t>
            </a:r>
          </a:p>
          <a:p>
            <a:pPr marL="438785" lvl="1" indent="-154940"/>
            <a:r>
              <a:rPr lang="en-US" sz="2000" dirty="0"/>
              <a:t>30 master’s programs in candidacy </a:t>
            </a:r>
          </a:p>
        </p:txBody>
      </p:sp>
      <p:sp>
        <p:nvSpPr>
          <p:cNvPr id="4" name="Slide Number Placeholder 3">
            <a:extLst>
              <a:ext uri="{FF2B5EF4-FFF2-40B4-BE49-F238E27FC236}">
                <a16:creationId xmlns:a16="http://schemas.microsoft.com/office/drawing/2014/main" id="{44B13B2C-15B6-4554-8BB1-5123709320AE}"/>
              </a:ext>
            </a:extLst>
          </p:cNvPr>
          <p:cNvSpPr>
            <a:spLocks noGrp="1"/>
          </p:cNvSpPr>
          <p:nvPr>
            <p:ph type="sldNum" sz="quarter" idx="12"/>
          </p:nvPr>
        </p:nvSpPr>
        <p:spPr/>
        <p:txBody>
          <a:bodyPr/>
          <a:lstStyle/>
          <a:p>
            <a:fld id="{9CD8D479-8942-46E8-A226-A4E01F7A105C}" type="slidenum">
              <a:rPr lang="en-US" smtClean="0"/>
              <a:pPr/>
              <a:t>3</a:t>
            </a:fld>
            <a:endParaRPr lang="en-US"/>
          </a:p>
        </p:txBody>
      </p:sp>
      <p:sp>
        <p:nvSpPr>
          <p:cNvPr id="5" name="Date Placeholder 4">
            <a:extLst>
              <a:ext uri="{FF2B5EF4-FFF2-40B4-BE49-F238E27FC236}">
                <a16:creationId xmlns:a16="http://schemas.microsoft.com/office/drawing/2014/main" id="{0B4F535F-80DC-4A72-AA3F-642489FA9A3C}"/>
              </a:ext>
            </a:extLst>
          </p:cNvPr>
          <p:cNvSpPr>
            <a:spLocks noGrp="1"/>
          </p:cNvSpPr>
          <p:nvPr>
            <p:ph type="dt" sz="half" idx="10"/>
          </p:nvPr>
        </p:nvSpPr>
        <p:spPr/>
        <p:txBody>
          <a:bodyPr/>
          <a:lstStyle/>
          <a:p>
            <a:fld id="{8CBC4151-D429-490F-8B6F-CB9E6F3BB766}" type="datetime1">
              <a:rPr lang="en-US" smtClean="0"/>
              <a:pPr/>
              <a:t>12/11/2018</a:t>
            </a:fld>
            <a:endParaRPr lang="en-US"/>
          </a:p>
        </p:txBody>
      </p:sp>
      <p:sp>
        <p:nvSpPr>
          <p:cNvPr id="6" name="Footer Placeholder 5">
            <a:extLst>
              <a:ext uri="{FF2B5EF4-FFF2-40B4-BE49-F238E27FC236}">
                <a16:creationId xmlns:a16="http://schemas.microsoft.com/office/drawing/2014/main" id="{E855E956-5D3B-4223-BD04-B82438D74046}"/>
              </a:ext>
            </a:extLst>
          </p:cNvPr>
          <p:cNvSpPr>
            <a:spLocks noGrp="1"/>
          </p:cNvSpPr>
          <p:nvPr>
            <p:ph type="ftr" sz="quarter" idx="11"/>
          </p:nvPr>
        </p:nvSpPr>
        <p:spPr/>
        <p:txBody>
          <a:bodyPr/>
          <a:lstStyle/>
          <a:p>
            <a:r>
              <a:rPr lang="en-US"/>
              <a:t>Council on Social Work Education                                                                                                                                                                                                                       www.cswe.org</a:t>
            </a:r>
          </a:p>
        </p:txBody>
      </p:sp>
      <p:pic>
        <p:nvPicPr>
          <p:cNvPr id="8" name="Picture 7">
            <a:extLst>
              <a:ext uri="{FF2B5EF4-FFF2-40B4-BE49-F238E27FC236}">
                <a16:creationId xmlns:a16="http://schemas.microsoft.com/office/drawing/2014/main" id="{EDBE7D87-3E50-4518-9BBE-4ADADA1E29CA}"/>
              </a:ext>
            </a:extLst>
          </p:cNvPr>
          <p:cNvPicPr>
            <a:picLocks noChangeAspect="1"/>
          </p:cNvPicPr>
          <p:nvPr/>
        </p:nvPicPr>
        <p:blipFill>
          <a:blip r:embed="rId3"/>
          <a:stretch>
            <a:fillRect/>
          </a:stretch>
        </p:blipFill>
        <p:spPr>
          <a:xfrm>
            <a:off x="9948013" y="3106323"/>
            <a:ext cx="1655341" cy="2389989"/>
          </a:xfrm>
          <a:prstGeom prst="rect">
            <a:avLst/>
          </a:prstGeom>
        </p:spPr>
      </p:pic>
    </p:spTree>
    <p:extLst>
      <p:ext uri="{BB962C8B-B14F-4D97-AF65-F5344CB8AC3E}">
        <p14:creationId xmlns:p14="http://schemas.microsoft.com/office/powerpoint/2010/main" val="774289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93BB2-2586-4ED7-B5C0-725EDB36FED5}"/>
              </a:ext>
            </a:extLst>
          </p:cNvPr>
          <p:cNvSpPr>
            <a:spLocks noGrp="1"/>
          </p:cNvSpPr>
          <p:nvPr>
            <p:ph type="title"/>
          </p:nvPr>
        </p:nvSpPr>
        <p:spPr/>
        <p:txBody>
          <a:bodyPr>
            <a:normAutofit fontScale="90000"/>
          </a:bodyPr>
          <a:lstStyle/>
          <a:p>
            <a:r>
              <a:rPr lang="en-US" dirty="0"/>
              <a:t>Macro Issues Affecting Education and Profession</a:t>
            </a:r>
          </a:p>
        </p:txBody>
      </p:sp>
      <p:sp>
        <p:nvSpPr>
          <p:cNvPr id="3" name="Text Placeholder 2">
            <a:extLst>
              <a:ext uri="{FF2B5EF4-FFF2-40B4-BE49-F238E27FC236}">
                <a16:creationId xmlns:a16="http://schemas.microsoft.com/office/drawing/2014/main" id="{E636D937-2D5E-4594-B16B-FAD14D2BC17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899317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B0713B-949F-47E3-ADE8-6C98EB898799}"/>
              </a:ext>
            </a:extLst>
          </p:cNvPr>
          <p:cNvSpPr>
            <a:spLocks noGrp="1"/>
          </p:cNvSpPr>
          <p:nvPr>
            <p:ph sz="half" idx="1"/>
          </p:nvPr>
        </p:nvSpPr>
        <p:spPr>
          <a:xfrm>
            <a:off x="1685533" y="1361797"/>
            <a:ext cx="4610099" cy="4620682"/>
          </a:xfrm>
        </p:spPr>
        <p:txBody>
          <a:bodyPr vert="horz" lIns="91440" tIns="45720" rIns="91440" bIns="45720" rtlCol="0" anchor="t">
            <a:normAutofit/>
          </a:bodyPr>
          <a:lstStyle/>
          <a:p>
            <a:pPr marL="210185" indent="-210185"/>
            <a:r>
              <a:rPr lang="en-US" sz="2400" dirty="0"/>
              <a:t>Globalization </a:t>
            </a:r>
          </a:p>
          <a:p>
            <a:pPr marL="210185" indent="-210185"/>
            <a:r>
              <a:rPr lang="en-US" sz="2400" dirty="0"/>
              <a:t>Populism</a:t>
            </a:r>
          </a:p>
          <a:p>
            <a:pPr marL="210185" indent="-210185"/>
            <a:r>
              <a:rPr lang="en-US" sz="2400" dirty="0"/>
              <a:t>Neoliberalism</a:t>
            </a:r>
          </a:p>
          <a:p>
            <a:pPr marL="210185" indent="-210185"/>
            <a:r>
              <a:rPr lang="en-US" sz="2400" dirty="0"/>
              <a:t>Waning Confidence in Public Institutions</a:t>
            </a:r>
          </a:p>
          <a:p>
            <a:pPr marL="210185" indent="-210185"/>
            <a:r>
              <a:rPr lang="en-US" sz="2400" dirty="0"/>
              <a:t>Immigration/Refugees</a:t>
            </a:r>
          </a:p>
          <a:p>
            <a:pPr marL="210185" indent="-210185"/>
            <a:r>
              <a:rPr lang="en-US" sz="2400" dirty="0"/>
              <a:t>Climate Change/ Environmental Impact</a:t>
            </a:r>
          </a:p>
          <a:p>
            <a:pPr marL="210185" indent="-210185"/>
            <a:r>
              <a:rPr lang="en-US" sz="2400" dirty="0"/>
              <a:t>Technology &amp; Automation </a:t>
            </a:r>
          </a:p>
          <a:p>
            <a:pPr marL="210185" indent="-210185"/>
            <a:r>
              <a:rPr lang="en-US" sz="2400" dirty="0"/>
              <a:t>Violence </a:t>
            </a:r>
          </a:p>
          <a:p>
            <a:pPr marL="210185" indent="-210185"/>
            <a:endParaRPr lang="en-US" dirty="0"/>
          </a:p>
          <a:p>
            <a:pPr marL="210185" indent="-210185"/>
            <a:endParaRPr lang="en-US" dirty="0"/>
          </a:p>
        </p:txBody>
      </p:sp>
      <p:pic>
        <p:nvPicPr>
          <p:cNvPr id="2" name="Picture 8">
            <a:extLst>
              <a:ext uri="{FF2B5EF4-FFF2-40B4-BE49-F238E27FC236}">
                <a16:creationId xmlns:a16="http://schemas.microsoft.com/office/drawing/2014/main" id="{3DA4C58E-530E-4245-B12F-19DE7CF8A323}"/>
              </a:ext>
            </a:extLst>
          </p:cNvPr>
          <p:cNvPicPr>
            <a:picLocks noGrp="1" noChangeAspect="1"/>
          </p:cNvPicPr>
          <p:nvPr>
            <p:ph sz="half" idx="2"/>
          </p:nvPr>
        </p:nvPicPr>
        <p:blipFill>
          <a:blip r:embed="rId2"/>
          <a:stretch>
            <a:fillRect/>
          </a:stretch>
        </p:blipFill>
        <p:spPr>
          <a:xfrm>
            <a:off x="6075564" y="1326753"/>
            <a:ext cx="5537200" cy="4149725"/>
          </a:xfrm>
          <a:prstGeom prst="rect">
            <a:avLst/>
          </a:prstGeom>
        </p:spPr>
      </p:pic>
      <p:sp>
        <p:nvSpPr>
          <p:cNvPr id="5" name="Slide Number Placeholder 4">
            <a:extLst>
              <a:ext uri="{FF2B5EF4-FFF2-40B4-BE49-F238E27FC236}">
                <a16:creationId xmlns:a16="http://schemas.microsoft.com/office/drawing/2014/main" id="{07B24FC8-6D50-4F81-B111-C3C3AB748673}"/>
              </a:ext>
            </a:extLst>
          </p:cNvPr>
          <p:cNvSpPr>
            <a:spLocks noGrp="1"/>
          </p:cNvSpPr>
          <p:nvPr>
            <p:ph type="sldNum" sz="quarter" idx="12"/>
          </p:nvPr>
        </p:nvSpPr>
        <p:spPr/>
        <p:txBody>
          <a:bodyPr/>
          <a:lstStyle/>
          <a:p>
            <a:fld id="{9CD8D479-8942-46E8-A226-A4E01F7A105C}" type="slidenum">
              <a:rPr lang="en-US"/>
              <a:t>5</a:t>
            </a:fld>
            <a:endParaRPr lang="en-US"/>
          </a:p>
        </p:txBody>
      </p:sp>
      <p:sp>
        <p:nvSpPr>
          <p:cNvPr id="6" name="Date Placeholder 5">
            <a:extLst>
              <a:ext uri="{FF2B5EF4-FFF2-40B4-BE49-F238E27FC236}">
                <a16:creationId xmlns:a16="http://schemas.microsoft.com/office/drawing/2014/main" id="{E87EEF7D-EC26-4B71-AB1A-40BAE80E0C72}"/>
              </a:ext>
            </a:extLst>
          </p:cNvPr>
          <p:cNvSpPr>
            <a:spLocks noGrp="1"/>
          </p:cNvSpPr>
          <p:nvPr>
            <p:ph type="dt" sz="half" idx="10"/>
          </p:nvPr>
        </p:nvSpPr>
        <p:spPr/>
        <p:txBody>
          <a:bodyPr/>
          <a:lstStyle/>
          <a:p>
            <a:fld id="{D53268E2-4F7E-4DE7-B482-3803F447F935}" type="datetime1">
              <a:rPr lang="en-US" smtClean="0"/>
              <a:t>12/11/2018</a:t>
            </a:fld>
            <a:endParaRPr lang="en-US"/>
          </a:p>
        </p:txBody>
      </p:sp>
      <p:sp>
        <p:nvSpPr>
          <p:cNvPr id="7" name="Footer Placeholder 6">
            <a:extLst>
              <a:ext uri="{FF2B5EF4-FFF2-40B4-BE49-F238E27FC236}">
                <a16:creationId xmlns:a16="http://schemas.microsoft.com/office/drawing/2014/main" id="{4731A523-5B73-4B3C-974B-C5A8FADAAF70}"/>
              </a:ext>
            </a:extLst>
          </p:cNvPr>
          <p:cNvSpPr>
            <a:spLocks noGrp="1"/>
          </p:cNvSpPr>
          <p:nvPr>
            <p:ph type="ftr" sz="quarter" idx="11"/>
          </p:nvPr>
        </p:nvSpPr>
        <p:spPr/>
        <p:txBody>
          <a:bodyPr/>
          <a:lstStyle/>
          <a:p>
            <a:r>
              <a:rPr lang="en-US"/>
              <a:t>Council on Social Work Education                                                                                                                                                                                                                       www.cswe.org</a:t>
            </a:r>
          </a:p>
        </p:txBody>
      </p:sp>
    </p:spTree>
    <p:extLst>
      <p:ext uri="{BB962C8B-B14F-4D97-AF65-F5344CB8AC3E}">
        <p14:creationId xmlns:p14="http://schemas.microsoft.com/office/powerpoint/2010/main" val="3127142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4B13B2C-15B6-4554-8BB1-5123709320AE}"/>
              </a:ext>
            </a:extLst>
          </p:cNvPr>
          <p:cNvSpPr>
            <a:spLocks noGrp="1"/>
          </p:cNvSpPr>
          <p:nvPr>
            <p:ph type="sldNum" sz="quarter" idx="12"/>
          </p:nvPr>
        </p:nvSpPr>
        <p:spPr/>
        <p:txBody>
          <a:bodyPr/>
          <a:lstStyle/>
          <a:p>
            <a:fld id="{9CD8D479-8942-46E8-A226-A4E01F7A105C}" type="slidenum">
              <a:rPr lang="en-US" smtClean="0"/>
              <a:pPr/>
              <a:t>6</a:t>
            </a:fld>
            <a:endParaRPr lang="en-US"/>
          </a:p>
        </p:txBody>
      </p:sp>
      <p:sp>
        <p:nvSpPr>
          <p:cNvPr id="5" name="Date Placeholder 4">
            <a:extLst>
              <a:ext uri="{FF2B5EF4-FFF2-40B4-BE49-F238E27FC236}">
                <a16:creationId xmlns:a16="http://schemas.microsoft.com/office/drawing/2014/main" id="{0B4F535F-80DC-4A72-AA3F-642489FA9A3C}"/>
              </a:ext>
            </a:extLst>
          </p:cNvPr>
          <p:cNvSpPr>
            <a:spLocks noGrp="1"/>
          </p:cNvSpPr>
          <p:nvPr>
            <p:ph type="dt" sz="half" idx="10"/>
          </p:nvPr>
        </p:nvSpPr>
        <p:spPr/>
        <p:txBody>
          <a:bodyPr/>
          <a:lstStyle/>
          <a:p>
            <a:fld id="{8CBC4151-D429-490F-8B6F-CB9E6F3BB766}" type="datetime1">
              <a:rPr lang="en-US" smtClean="0"/>
              <a:pPr/>
              <a:t>12/11/2018</a:t>
            </a:fld>
            <a:endParaRPr lang="en-US"/>
          </a:p>
        </p:txBody>
      </p:sp>
      <p:sp>
        <p:nvSpPr>
          <p:cNvPr id="6" name="Footer Placeholder 5">
            <a:extLst>
              <a:ext uri="{FF2B5EF4-FFF2-40B4-BE49-F238E27FC236}">
                <a16:creationId xmlns:a16="http://schemas.microsoft.com/office/drawing/2014/main" id="{E855E956-5D3B-4223-BD04-B82438D74046}"/>
              </a:ext>
            </a:extLst>
          </p:cNvPr>
          <p:cNvSpPr>
            <a:spLocks noGrp="1"/>
          </p:cNvSpPr>
          <p:nvPr>
            <p:ph type="ftr" sz="quarter" idx="11"/>
          </p:nvPr>
        </p:nvSpPr>
        <p:spPr/>
        <p:txBody>
          <a:bodyPr/>
          <a:lstStyle/>
          <a:p>
            <a:r>
              <a:rPr lang="en-US"/>
              <a:t>Council on Social Work Education                                                                                                                                                                                                                       www.cswe.org</a:t>
            </a:r>
          </a:p>
        </p:txBody>
      </p:sp>
      <p:sp>
        <p:nvSpPr>
          <p:cNvPr id="2" name="Title 1">
            <a:extLst>
              <a:ext uri="{FF2B5EF4-FFF2-40B4-BE49-F238E27FC236}">
                <a16:creationId xmlns:a16="http://schemas.microsoft.com/office/drawing/2014/main" id="{C395AAB5-F146-4B0D-98BB-BA9DBC5128D6}"/>
              </a:ext>
            </a:extLst>
          </p:cNvPr>
          <p:cNvSpPr>
            <a:spLocks noGrp="1"/>
          </p:cNvSpPr>
          <p:nvPr>
            <p:ph type="title" idx="4294967295"/>
          </p:nvPr>
        </p:nvSpPr>
        <p:spPr>
          <a:xfrm>
            <a:off x="1110343" y="220241"/>
            <a:ext cx="8355013" cy="1182688"/>
          </a:xfrm>
        </p:spPr>
        <p:txBody>
          <a:bodyPr>
            <a:normAutofit/>
          </a:bodyPr>
          <a:lstStyle/>
          <a:p>
            <a:r>
              <a:rPr lang="en-US" dirty="0"/>
              <a:t>Globalization</a:t>
            </a:r>
            <a:br>
              <a:rPr lang="en-US" dirty="0"/>
            </a:br>
            <a:endParaRPr lang="en-US" dirty="0"/>
          </a:p>
        </p:txBody>
      </p:sp>
      <p:pic>
        <p:nvPicPr>
          <p:cNvPr id="7" name="Picture 7" descr="A picture containing person, indoor, holding&#10;&#10;Description generated with high confidence">
            <a:extLst>
              <a:ext uri="{FF2B5EF4-FFF2-40B4-BE49-F238E27FC236}">
                <a16:creationId xmlns:a16="http://schemas.microsoft.com/office/drawing/2014/main" id="{D671F11D-D43E-404E-9F73-A5FF3EF549C1}"/>
              </a:ext>
            </a:extLst>
          </p:cNvPr>
          <p:cNvPicPr>
            <a:picLocks noChangeAspect="1"/>
          </p:cNvPicPr>
          <p:nvPr/>
        </p:nvPicPr>
        <p:blipFill>
          <a:blip r:embed="rId3"/>
          <a:stretch>
            <a:fillRect/>
          </a:stretch>
        </p:blipFill>
        <p:spPr>
          <a:xfrm>
            <a:off x="4552950" y="2065614"/>
            <a:ext cx="3086100" cy="29355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24221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A statue of a flag&#10;&#10;Description generated with very high confidence">
            <a:extLst>
              <a:ext uri="{FF2B5EF4-FFF2-40B4-BE49-F238E27FC236}">
                <a16:creationId xmlns:a16="http://schemas.microsoft.com/office/drawing/2014/main" id="{67924CCD-A4F2-45C3-A34A-7A7198DF501D}"/>
              </a:ext>
            </a:extLst>
          </p:cNvPr>
          <p:cNvPicPr>
            <a:picLocks noChangeAspect="1"/>
          </p:cNvPicPr>
          <p:nvPr/>
        </p:nvPicPr>
        <p:blipFill>
          <a:blip r:embed="rId3"/>
          <a:stretch>
            <a:fillRect/>
          </a:stretch>
        </p:blipFill>
        <p:spPr>
          <a:xfrm>
            <a:off x="7416492" y="1971452"/>
            <a:ext cx="3365483" cy="2246535"/>
          </a:xfrm>
          <a:prstGeom prst="rect">
            <a:avLst/>
          </a:prstGeom>
        </p:spPr>
      </p:pic>
      <p:sp>
        <p:nvSpPr>
          <p:cNvPr id="4" name="Slide Number Placeholder 3">
            <a:extLst>
              <a:ext uri="{FF2B5EF4-FFF2-40B4-BE49-F238E27FC236}">
                <a16:creationId xmlns:a16="http://schemas.microsoft.com/office/drawing/2014/main" id="{44B13B2C-15B6-4554-8BB1-5123709320AE}"/>
              </a:ext>
            </a:extLst>
          </p:cNvPr>
          <p:cNvSpPr>
            <a:spLocks noGrp="1"/>
          </p:cNvSpPr>
          <p:nvPr>
            <p:ph type="sldNum" sz="quarter" idx="12"/>
          </p:nvPr>
        </p:nvSpPr>
        <p:spPr/>
        <p:txBody>
          <a:bodyPr/>
          <a:lstStyle/>
          <a:p>
            <a:fld id="{9CD8D479-8942-46E8-A226-A4E01F7A105C}" type="slidenum">
              <a:rPr lang="en-US" smtClean="0"/>
              <a:pPr/>
              <a:t>7</a:t>
            </a:fld>
            <a:endParaRPr lang="en-US"/>
          </a:p>
        </p:txBody>
      </p:sp>
      <p:sp>
        <p:nvSpPr>
          <p:cNvPr id="5" name="Date Placeholder 4">
            <a:extLst>
              <a:ext uri="{FF2B5EF4-FFF2-40B4-BE49-F238E27FC236}">
                <a16:creationId xmlns:a16="http://schemas.microsoft.com/office/drawing/2014/main" id="{0B4F535F-80DC-4A72-AA3F-642489FA9A3C}"/>
              </a:ext>
            </a:extLst>
          </p:cNvPr>
          <p:cNvSpPr>
            <a:spLocks noGrp="1"/>
          </p:cNvSpPr>
          <p:nvPr>
            <p:ph type="dt" sz="half" idx="10"/>
          </p:nvPr>
        </p:nvSpPr>
        <p:spPr/>
        <p:txBody>
          <a:bodyPr/>
          <a:lstStyle/>
          <a:p>
            <a:fld id="{8CBC4151-D429-490F-8B6F-CB9E6F3BB766}" type="datetime1">
              <a:rPr lang="en-US" smtClean="0"/>
              <a:pPr/>
              <a:t>12/11/2018</a:t>
            </a:fld>
            <a:endParaRPr lang="en-US"/>
          </a:p>
        </p:txBody>
      </p:sp>
      <p:sp>
        <p:nvSpPr>
          <p:cNvPr id="6" name="Footer Placeholder 5">
            <a:extLst>
              <a:ext uri="{FF2B5EF4-FFF2-40B4-BE49-F238E27FC236}">
                <a16:creationId xmlns:a16="http://schemas.microsoft.com/office/drawing/2014/main" id="{E855E956-5D3B-4223-BD04-B82438D74046}"/>
              </a:ext>
            </a:extLst>
          </p:cNvPr>
          <p:cNvSpPr>
            <a:spLocks noGrp="1"/>
          </p:cNvSpPr>
          <p:nvPr>
            <p:ph type="ftr" sz="quarter" idx="11"/>
          </p:nvPr>
        </p:nvSpPr>
        <p:spPr/>
        <p:txBody>
          <a:bodyPr/>
          <a:lstStyle/>
          <a:p>
            <a:r>
              <a:rPr lang="en-US"/>
              <a:t>Council on Social Work Education                                                                                                                                                                                                                       www.cswe.org</a:t>
            </a:r>
          </a:p>
        </p:txBody>
      </p:sp>
      <p:sp>
        <p:nvSpPr>
          <p:cNvPr id="2" name="Title 1">
            <a:extLst>
              <a:ext uri="{FF2B5EF4-FFF2-40B4-BE49-F238E27FC236}">
                <a16:creationId xmlns:a16="http://schemas.microsoft.com/office/drawing/2014/main" id="{C395AAB5-F146-4B0D-98BB-BA9DBC5128D6}"/>
              </a:ext>
            </a:extLst>
          </p:cNvPr>
          <p:cNvSpPr>
            <a:spLocks noGrp="1"/>
          </p:cNvSpPr>
          <p:nvPr>
            <p:ph type="title" idx="4294967295"/>
          </p:nvPr>
        </p:nvSpPr>
        <p:spPr>
          <a:xfrm>
            <a:off x="559837" y="274638"/>
            <a:ext cx="9254088" cy="1531937"/>
          </a:xfrm>
        </p:spPr>
        <p:txBody>
          <a:bodyPr vert="horz" lIns="91440" tIns="45720" rIns="91440" bIns="45720" rtlCol="0" anchor="b">
            <a:noAutofit/>
          </a:bodyPr>
          <a:lstStyle/>
          <a:p>
            <a:br>
              <a:rPr lang="en-US" sz="2400" dirty="0"/>
            </a:br>
            <a:r>
              <a:rPr lang="en-US" sz="2400" dirty="0"/>
              <a:t>Nationalism/White Supremacist Culture</a:t>
            </a:r>
            <a:br>
              <a:rPr lang="en-US" sz="2400" dirty="0"/>
            </a:br>
            <a:endParaRPr lang="en-US" dirty="0"/>
          </a:p>
        </p:txBody>
      </p:sp>
      <p:sp>
        <p:nvSpPr>
          <p:cNvPr id="3" name="Content Placeholder 2">
            <a:extLst>
              <a:ext uri="{FF2B5EF4-FFF2-40B4-BE49-F238E27FC236}">
                <a16:creationId xmlns:a16="http://schemas.microsoft.com/office/drawing/2014/main" id="{A2BBF746-05B9-4E94-80B9-C83E472DF03B}"/>
              </a:ext>
            </a:extLst>
          </p:cNvPr>
          <p:cNvSpPr>
            <a:spLocks noGrp="1"/>
          </p:cNvSpPr>
          <p:nvPr>
            <p:ph idx="4294967295"/>
          </p:nvPr>
        </p:nvSpPr>
        <p:spPr>
          <a:xfrm>
            <a:off x="1110343" y="1715390"/>
            <a:ext cx="5246688" cy="5453063"/>
          </a:xfrm>
        </p:spPr>
        <p:txBody>
          <a:bodyPr vert="horz" lIns="91440" tIns="45720" rIns="91440" bIns="45720" rtlCol="0" anchor="t">
            <a:noAutofit/>
          </a:bodyPr>
          <a:lstStyle/>
          <a:p>
            <a:pPr marL="438785" lvl="1" indent="-154940">
              <a:lnSpc>
                <a:spcPct val="110000"/>
              </a:lnSpc>
            </a:pPr>
            <a:r>
              <a:rPr lang="en-US" sz="2000" dirty="0"/>
              <a:t>Groups focused on the alleged inferiority of nonwhites (Ku Klux Klan, neo-Confederate, neo-Nazi, racist skinhead, Christian Identity)</a:t>
            </a:r>
          </a:p>
          <a:p>
            <a:pPr marL="438785" lvl="1" indent="-154940">
              <a:lnSpc>
                <a:spcPct val="110000"/>
              </a:lnSpc>
            </a:pPr>
            <a:r>
              <a:rPr lang="en-US" sz="2000" dirty="0"/>
              <a:t>Rise of antisemitism as well </a:t>
            </a:r>
          </a:p>
          <a:p>
            <a:pPr marL="438785" lvl="1" indent="-154940">
              <a:lnSpc>
                <a:spcPct val="110000"/>
              </a:lnSpc>
            </a:pPr>
            <a:r>
              <a:rPr lang="en-US" sz="2000" dirty="0"/>
              <a:t>Tension rising during and post 2016 Presidential election, inciting violence </a:t>
            </a:r>
          </a:p>
          <a:p>
            <a:pPr marL="438785" lvl="1" indent="-154940">
              <a:lnSpc>
                <a:spcPct val="110000"/>
              </a:lnSpc>
            </a:pPr>
            <a:r>
              <a:rPr lang="en-US" sz="2000" dirty="0"/>
              <a:t>Increased polarization of political positions</a:t>
            </a:r>
          </a:p>
          <a:p>
            <a:pPr marL="283845" lvl="1" indent="0">
              <a:lnSpc>
                <a:spcPct val="110000"/>
              </a:lnSpc>
              <a:buNone/>
            </a:pPr>
            <a:endParaRPr lang="en-US" sz="1000" dirty="0"/>
          </a:p>
          <a:p>
            <a:pPr marL="283845" lvl="1" indent="0">
              <a:lnSpc>
                <a:spcPct val="110000"/>
              </a:lnSpc>
              <a:buNone/>
            </a:pPr>
            <a:r>
              <a:rPr lang="en-US" sz="1000" dirty="0"/>
              <a:t>Voss, T., Bailey, J.D., Ife, J. et al. J. Hum. Rights Soc. Work (2018) 3: 109. https://doi.org/10.1007/s41134-018-0072-5</a:t>
            </a:r>
          </a:p>
          <a:p>
            <a:pPr marL="438785" lvl="1" indent="-154940"/>
            <a:endParaRPr lang="en-US" sz="1700" dirty="0"/>
          </a:p>
          <a:p>
            <a:pPr marL="438785" lvl="1" indent="-154940"/>
            <a:endParaRPr lang="en-US" sz="1700" dirty="0"/>
          </a:p>
          <a:p>
            <a:pPr marL="438785" lvl="1" indent="-154940"/>
            <a:endParaRPr lang="en-US" sz="1700" dirty="0"/>
          </a:p>
          <a:p>
            <a:pPr marL="438785" lvl="1" indent="-154940"/>
            <a:endParaRPr lang="en-US" sz="1700" dirty="0"/>
          </a:p>
        </p:txBody>
      </p:sp>
    </p:spTree>
    <p:extLst>
      <p:ext uri="{BB962C8B-B14F-4D97-AF65-F5344CB8AC3E}">
        <p14:creationId xmlns:p14="http://schemas.microsoft.com/office/powerpoint/2010/main" val="1241516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DF58D-8DAD-4B24-A52A-B2A196A6D675}"/>
              </a:ext>
            </a:extLst>
          </p:cNvPr>
          <p:cNvSpPr>
            <a:spLocks noGrp="1"/>
          </p:cNvSpPr>
          <p:nvPr>
            <p:ph type="title"/>
          </p:nvPr>
        </p:nvSpPr>
        <p:spPr/>
        <p:txBody>
          <a:bodyPr/>
          <a:lstStyle/>
          <a:p>
            <a:r>
              <a:rPr lang="en-US" dirty="0"/>
              <a:t>Neoliberalism and managerialism</a:t>
            </a:r>
          </a:p>
        </p:txBody>
      </p:sp>
      <p:sp>
        <p:nvSpPr>
          <p:cNvPr id="4" name="Slide Number Placeholder 3">
            <a:extLst>
              <a:ext uri="{FF2B5EF4-FFF2-40B4-BE49-F238E27FC236}">
                <a16:creationId xmlns:a16="http://schemas.microsoft.com/office/drawing/2014/main" id="{AAA992FE-D6B9-458A-8753-75E828D34351}"/>
              </a:ext>
            </a:extLst>
          </p:cNvPr>
          <p:cNvSpPr>
            <a:spLocks noGrp="1"/>
          </p:cNvSpPr>
          <p:nvPr>
            <p:ph type="sldNum" sz="quarter" idx="12"/>
          </p:nvPr>
        </p:nvSpPr>
        <p:spPr/>
        <p:txBody>
          <a:bodyPr/>
          <a:lstStyle/>
          <a:p>
            <a:fld id="{9CD8D479-8942-46E8-A226-A4E01F7A105C}" type="slidenum">
              <a:rPr lang="en-US" smtClean="0"/>
              <a:t>8</a:t>
            </a:fld>
            <a:endParaRPr lang="en-US"/>
          </a:p>
        </p:txBody>
      </p:sp>
      <p:sp>
        <p:nvSpPr>
          <p:cNvPr id="5" name="Date Placeholder 4">
            <a:extLst>
              <a:ext uri="{FF2B5EF4-FFF2-40B4-BE49-F238E27FC236}">
                <a16:creationId xmlns:a16="http://schemas.microsoft.com/office/drawing/2014/main" id="{7AD1D064-18BB-4B42-BBCD-28F3D4107BD9}"/>
              </a:ext>
            </a:extLst>
          </p:cNvPr>
          <p:cNvSpPr>
            <a:spLocks noGrp="1"/>
          </p:cNvSpPr>
          <p:nvPr>
            <p:ph type="dt" sz="half" idx="10"/>
          </p:nvPr>
        </p:nvSpPr>
        <p:spPr/>
        <p:txBody>
          <a:bodyPr/>
          <a:lstStyle/>
          <a:p>
            <a:fld id="{8CBC4151-D429-490F-8B6F-CB9E6F3BB766}" type="datetime1">
              <a:rPr lang="en-US" smtClean="0"/>
              <a:t>12/11/2018</a:t>
            </a:fld>
            <a:endParaRPr lang="en-US"/>
          </a:p>
        </p:txBody>
      </p:sp>
      <p:sp>
        <p:nvSpPr>
          <p:cNvPr id="6" name="Footer Placeholder 5">
            <a:extLst>
              <a:ext uri="{FF2B5EF4-FFF2-40B4-BE49-F238E27FC236}">
                <a16:creationId xmlns:a16="http://schemas.microsoft.com/office/drawing/2014/main" id="{9042DED1-CAB2-4861-88B7-99D645A6106F}"/>
              </a:ext>
            </a:extLst>
          </p:cNvPr>
          <p:cNvSpPr>
            <a:spLocks noGrp="1"/>
          </p:cNvSpPr>
          <p:nvPr>
            <p:ph type="ftr" sz="quarter" idx="11"/>
          </p:nvPr>
        </p:nvSpPr>
        <p:spPr/>
        <p:txBody>
          <a:bodyPr/>
          <a:lstStyle/>
          <a:p>
            <a:r>
              <a:rPr lang="en-US"/>
              <a:t>Council on Social Work Education                                                                                                                                                                                                                       www.cswe.org</a:t>
            </a:r>
          </a:p>
        </p:txBody>
      </p:sp>
      <p:pic>
        <p:nvPicPr>
          <p:cNvPr id="7" name="Content Placeholder 2">
            <a:extLst>
              <a:ext uri="{FF2B5EF4-FFF2-40B4-BE49-F238E27FC236}">
                <a16:creationId xmlns:a16="http://schemas.microsoft.com/office/drawing/2014/main" id="{69AD010F-080A-44D7-9EE2-26C67468CFB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6947" y="1790112"/>
            <a:ext cx="4762500" cy="3105150"/>
          </a:xfrm>
          <a:prstGeom prst="rect">
            <a:avLst/>
          </a:prstGeom>
        </p:spPr>
      </p:pic>
      <p:pic>
        <p:nvPicPr>
          <p:cNvPr id="11" name="Picture 10">
            <a:extLst>
              <a:ext uri="{FF2B5EF4-FFF2-40B4-BE49-F238E27FC236}">
                <a16:creationId xmlns:a16="http://schemas.microsoft.com/office/drawing/2014/main" id="{AEE445E9-6C91-41AE-9E66-FC484CD475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994711"/>
            <a:ext cx="5065122" cy="2695952"/>
          </a:xfrm>
          <a:prstGeom prst="rect">
            <a:avLst/>
          </a:prstGeom>
        </p:spPr>
      </p:pic>
    </p:spTree>
    <p:extLst>
      <p:ext uri="{BB962C8B-B14F-4D97-AF65-F5344CB8AC3E}">
        <p14:creationId xmlns:p14="http://schemas.microsoft.com/office/powerpoint/2010/main" val="2790465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5B271-073C-49FA-85ED-9C6FD0CCC4BA}"/>
              </a:ext>
            </a:extLst>
          </p:cNvPr>
          <p:cNvSpPr>
            <a:spLocks noGrp="1"/>
          </p:cNvSpPr>
          <p:nvPr>
            <p:ph type="title"/>
          </p:nvPr>
        </p:nvSpPr>
        <p:spPr/>
        <p:txBody>
          <a:bodyPr/>
          <a:lstStyle/>
          <a:p>
            <a:r>
              <a:rPr lang="en-US" dirty="0"/>
              <a:t>Waning confidence </a:t>
            </a:r>
            <a:r>
              <a:rPr lang="en-US"/>
              <a:t>in public </a:t>
            </a:r>
            <a:r>
              <a:rPr lang="en-US" dirty="0"/>
              <a:t>institutions</a:t>
            </a:r>
          </a:p>
        </p:txBody>
      </p:sp>
      <p:pic>
        <p:nvPicPr>
          <p:cNvPr id="8" name="Content Placeholder 7">
            <a:extLst>
              <a:ext uri="{FF2B5EF4-FFF2-40B4-BE49-F238E27FC236}">
                <a16:creationId xmlns:a16="http://schemas.microsoft.com/office/drawing/2014/main" id="{A7C54B0A-6C11-4B38-AA9B-519635F832D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33750" y="1718469"/>
            <a:ext cx="5524500" cy="4314825"/>
          </a:xfrm>
        </p:spPr>
      </p:pic>
      <p:sp>
        <p:nvSpPr>
          <p:cNvPr id="4" name="Slide Number Placeholder 3">
            <a:extLst>
              <a:ext uri="{FF2B5EF4-FFF2-40B4-BE49-F238E27FC236}">
                <a16:creationId xmlns:a16="http://schemas.microsoft.com/office/drawing/2014/main" id="{16E114DD-EA7A-4CF2-BB52-9584CBF38601}"/>
              </a:ext>
            </a:extLst>
          </p:cNvPr>
          <p:cNvSpPr>
            <a:spLocks noGrp="1"/>
          </p:cNvSpPr>
          <p:nvPr>
            <p:ph type="sldNum" sz="quarter" idx="12"/>
          </p:nvPr>
        </p:nvSpPr>
        <p:spPr/>
        <p:txBody>
          <a:bodyPr/>
          <a:lstStyle/>
          <a:p>
            <a:fld id="{9CD8D479-8942-46E8-A226-A4E01F7A105C}" type="slidenum">
              <a:rPr lang="en-US" smtClean="0"/>
              <a:t>9</a:t>
            </a:fld>
            <a:endParaRPr lang="en-US"/>
          </a:p>
        </p:txBody>
      </p:sp>
      <p:sp>
        <p:nvSpPr>
          <p:cNvPr id="5" name="Date Placeholder 4">
            <a:extLst>
              <a:ext uri="{FF2B5EF4-FFF2-40B4-BE49-F238E27FC236}">
                <a16:creationId xmlns:a16="http://schemas.microsoft.com/office/drawing/2014/main" id="{4B6DEC85-BA3F-485F-B405-68E792D95990}"/>
              </a:ext>
            </a:extLst>
          </p:cNvPr>
          <p:cNvSpPr>
            <a:spLocks noGrp="1"/>
          </p:cNvSpPr>
          <p:nvPr>
            <p:ph type="dt" sz="half" idx="10"/>
          </p:nvPr>
        </p:nvSpPr>
        <p:spPr/>
        <p:txBody>
          <a:bodyPr/>
          <a:lstStyle/>
          <a:p>
            <a:fld id="{8CBC4151-D429-490F-8B6F-CB9E6F3BB766}" type="datetime1">
              <a:rPr lang="en-US" smtClean="0"/>
              <a:t>12/11/2018</a:t>
            </a:fld>
            <a:endParaRPr lang="en-US"/>
          </a:p>
        </p:txBody>
      </p:sp>
      <p:sp>
        <p:nvSpPr>
          <p:cNvPr id="6" name="Footer Placeholder 5">
            <a:extLst>
              <a:ext uri="{FF2B5EF4-FFF2-40B4-BE49-F238E27FC236}">
                <a16:creationId xmlns:a16="http://schemas.microsoft.com/office/drawing/2014/main" id="{E122452E-0B63-458F-BF6E-DA5950042E8E}"/>
              </a:ext>
            </a:extLst>
          </p:cNvPr>
          <p:cNvSpPr>
            <a:spLocks noGrp="1"/>
          </p:cNvSpPr>
          <p:nvPr>
            <p:ph type="ftr" sz="quarter" idx="11"/>
          </p:nvPr>
        </p:nvSpPr>
        <p:spPr/>
        <p:txBody>
          <a:bodyPr/>
          <a:lstStyle/>
          <a:p>
            <a:r>
              <a:rPr lang="en-US"/>
              <a:t>Council on Social Work Education                                                                                                                                                                                                                       www.cswe.org</a:t>
            </a:r>
          </a:p>
        </p:txBody>
      </p:sp>
    </p:spTree>
    <p:extLst>
      <p:ext uri="{BB962C8B-B14F-4D97-AF65-F5344CB8AC3E}">
        <p14:creationId xmlns:p14="http://schemas.microsoft.com/office/powerpoint/2010/main" val="3764033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Ecology 16x9">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ture ecology education photo presentation.potx" id="{C2041BFC-79DD-469A-9C9C-CE3A45FF64F3}" vid="{F6D325B2-35D9-40C5-B4CD-C0A8483D5659}"/>
    </a:ext>
  </a:extLst>
</a:theme>
</file>

<file path=ppt/theme/theme2.xml><?xml version="1.0" encoding="utf-8"?>
<a:theme xmlns:a="http://schemas.openxmlformats.org/drawingml/2006/main" name="Office Them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Nature ecology education photo presentation</Template>
  <TotalTime>54</TotalTime>
  <Words>695</Words>
  <Application>Microsoft Office PowerPoint</Application>
  <PresentationFormat>Widescreen</PresentationFormat>
  <Paragraphs>213</Paragraphs>
  <Slides>20</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Corbel</vt:lpstr>
      <vt:lpstr>Segoe UI</vt:lpstr>
      <vt:lpstr>Times New Roman</vt:lpstr>
      <vt:lpstr>Ecology 16x9</vt:lpstr>
      <vt:lpstr>The State of Social Work Education in  the U.S.</vt:lpstr>
      <vt:lpstr>Current Status  </vt:lpstr>
      <vt:lpstr>Current Status of Social Work Education in the United States  </vt:lpstr>
      <vt:lpstr>Macro Issues Affecting Education and Profession</vt:lpstr>
      <vt:lpstr>PowerPoint Presentation</vt:lpstr>
      <vt:lpstr>Globalization </vt:lpstr>
      <vt:lpstr> Nationalism/White Supremacist Culture </vt:lpstr>
      <vt:lpstr>Neoliberalism and managerialism</vt:lpstr>
      <vt:lpstr>Waning confidence in public institutions</vt:lpstr>
      <vt:lpstr>Climate Change/ Environmental Impact </vt:lpstr>
      <vt:lpstr>Immigration &amp; Refugees </vt:lpstr>
      <vt:lpstr>Technology &amp; Automation  </vt:lpstr>
      <vt:lpstr>Violence   </vt:lpstr>
      <vt:lpstr>Responses</vt:lpstr>
      <vt:lpstr>PowerPoint Presentation</vt:lpstr>
      <vt:lpstr>Future of the Profession: Futures Task Force</vt:lpstr>
      <vt:lpstr>Voter mobilization drive</vt:lpstr>
      <vt:lpstr>Our responses need to be</vt:lpstr>
      <vt:lpstr>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Coffey</dc:creator>
  <cp:lastModifiedBy>Darla Coffey</cp:lastModifiedBy>
  <cp:revision>775</cp:revision>
  <cp:lastPrinted>2018-12-10T16:15:25Z</cp:lastPrinted>
  <dcterms:created xsi:type="dcterms:W3CDTF">2018-09-06T13:48:01Z</dcterms:created>
  <dcterms:modified xsi:type="dcterms:W3CDTF">2018-12-11T20:01:43Z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